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200" y="1550708"/>
            <a:ext cx="4724400" cy="219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2D Gaussian chain derivation: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“Sticks” = grouped chemical monomers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Effect of connectivity on 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Math (how much?)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_____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2022-03-28T18:43:16Z</dcterms:created>
  <dcterms:modified xsi:type="dcterms:W3CDTF">2023-04-07T06:14:04Z</dcterms:modified>
</cp:coreProperties>
</file>