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67D5CD-A752-345C-4DBE-AA81471DA939}"/>
              </a:ext>
            </a:extLst>
          </p:cNvPr>
          <p:cNvSpPr/>
          <p:nvPr/>
        </p:nvSpPr>
        <p:spPr>
          <a:xfrm>
            <a:off x="507520" y="1813036"/>
            <a:ext cx="4462659" cy="4395792"/>
          </a:xfrm>
          <a:prstGeom prst="rect">
            <a:avLst/>
          </a:prstGeom>
          <a:solidFill>
            <a:srgbClr val="FFFFFF">
              <a:alpha val="69804"/>
            </a:srgb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3C6D49D-6A04-EA62-E586-0D5AB953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9" y="1853856"/>
            <a:ext cx="3697619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7C29FD-3A47-6DF2-0F32-ABA66DC9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774" y="4010932"/>
            <a:ext cx="8286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5FF05F-FB30-28C7-CC13-7281D2B5B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428" y="4041268"/>
            <a:ext cx="714375" cy="390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F5B799-A3BF-92D3-E991-FF708F86E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871" y="1293919"/>
            <a:ext cx="866775" cy="40957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4B898F-6E9B-C5C3-D2A6-53DD7F54C0BA}"/>
              </a:ext>
            </a:extLst>
          </p:cNvPr>
          <p:cNvCxnSpPr>
            <a:cxnSpLocks/>
          </p:cNvCxnSpPr>
          <p:nvPr/>
        </p:nvCxnSpPr>
        <p:spPr>
          <a:xfrm>
            <a:off x="868106" y="5490165"/>
            <a:ext cx="133721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7C5BBB2-4002-E079-5071-56DB3CDE7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0428" y="5362674"/>
            <a:ext cx="269148" cy="2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2022-03-28T18:43:16Z</dcterms:created>
  <dcterms:modified xsi:type="dcterms:W3CDTF">2022-08-04T00:01:31Z</dcterms:modified>
</cp:coreProperties>
</file>