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8" r:id="rId4"/>
    <p:sldId id="263" r:id="rId5"/>
    <p:sldId id="257" r:id="rId6"/>
    <p:sldId id="262" r:id="rId7"/>
    <p:sldId id="264" r:id="rId8"/>
    <p:sldId id="265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FA50B5A-D98E-6A83-174D-467D4F5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4470"/>
            <a:ext cx="3638971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AEE41-3D0B-BBF7-0176-DA7618BEF139}"/>
              </a:ext>
            </a:extLst>
          </p:cNvPr>
          <p:cNvSpPr txBox="1"/>
          <p:nvPr/>
        </p:nvSpPr>
        <p:spPr>
          <a:xfrm>
            <a:off x="6736324" y="3123505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2BD1BC-1EF1-5CEA-FA2F-DD0677B0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681" y="3714533"/>
            <a:ext cx="3553290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(t) NBC—NBC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Heat. SS at gradient change zero. Nested newton iteration. NBC right, NBC left.  psi(0) = 0 shifted.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285BB-F587-4BC0-9F12-D3EB1035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49" y="1252888"/>
            <a:ext cx="3638972" cy="25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19A5719-429D-D803-7FA1-7D046423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58" y="3714534"/>
            <a:ext cx="3638972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5DB7A-FBFF-1115-A1E7-17699D3DE105}"/>
              </a:ext>
            </a:extLst>
          </p:cNvPr>
          <p:cNvSpPr txBox="1"/>
          <p:nvPr/>
        </p:nvSpPr>
        <p:spPr>
          <a:xfrm>
            <a:off x="2832790" y="311170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6381A-1570-9257-2B50-235A30BD5BE9}"/>
              </a:ext>
            </a:extLst>
          </p:cNvPr>
          <p:cNvSpPr txBox="1"/>
          <p:nvPr/>
        </p:nvSpPr>
        <p:spPr>
          <a:xfrm>
            <a:off x="2720976" y="5551763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B71AB-D06E-1DDB-D0F1-9A724B38EF88}"/>
              </a:ext>
            </a:extLst>
          </p:cNvPr>
          <p:cNvSpPr txBox="1"/>
          <p:nvPr/>
        </p:nvSpPr>
        <p:spPr>
          <a:xfrm>
            <a:off x="6655087" y="558353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0A2EC-0796-285A-1AE0-C86AD0A4EA9F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183693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BAC4-0B47-62CB-1187-503ED7E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“Heat”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E5643D-33A3-C1F4-646A-FA354766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3901D9-F2C0-6D0E-70F4-9BF0FB73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78" y="1586998"/>
            <a:ext cx="3469857" cy="25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0DD90-A1FB-30AA-EAE4-09E77008138A}"/>
              </a:ext>
            </a:extLst>
          </p:cNvPr>
          <p:cNvSpPr txBox="1"/>
          <p:nvPr/>
        </p:nvSpPr>
        <p:spPr>
          <a:xfrm>
            <a:off x="-174792" y="2565703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1000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80464A-7450-5690-8658-1DDC61F5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31" y="1574291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43F6E1-FE57-13F7-D9E0-B6D08272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04" y="1596245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C1176-1F38-CAC2-112F-8ED878F0842B}"/>
              </a:ext>
            </a:extLst>
          </p:cNvPr>
          <p:cNvSpPr txBox="1"/>
          <p:nvPr/>
        </p:nvSpPr>
        <p:spPr>
          <a:xfrm>
            <a:off x="-183126" y="4748916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5000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51CD903-0F54-9612-FB23-6E2518BE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35" y="3854024"/>
            <a:ext cx="3503196" cy="253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DC9EF-44E8-6F44-653D-F2A2B943001D}"/>
              </a:ext>
            </a:extLst>
          </p:cNvPr>
          <p:cNvSpPr txBox="1"/>
          <p:nvPr/>
        </p:nvSpPr>
        <p:spPr>
          <a:xfrm>
            <a:off x="2436737" y="1051462"/>
            <a:ext cx="194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</a:t>
            </a:r>
            <a:r>
              <a:rPr lang="en-US" sz="2000" dirty="0" err="1"/>
              <a:t>Nt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9125D-D1AD-DB45-3293-BD635A3E8F83}"/>
              </a:ext>
            </a:extLst>
          </p:cNvPr>
          <p:cNvSpPr txBox="1"/>
          <p:nvPr/>
        </p:nvSpPr>
        <p:spPr>
          <a:xfrm>
            <a:off x="5882944" y="1051462"/>
            <a:ext cx="194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dT, const Total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76B8C-25C0-5AD8-9878-5E52FB087677}"/>
              </a:ext>
            </a:extLst>
          </p:cNvPr>
          <p:cNvSpPr txBox="1"/>
          <p:nvPr/>
        </p:nvSpPr>
        <p:spPr>
          <a:xfrm>
            <a:off x="9383254" y="1051462"/>
            <a:ext cx="189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dT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228788-9EED-C623-9898-03350DBEB9CA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2237290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6272-836D-489D-55E0-0D4D0B4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Counterion only; uneven grid 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67C98-748A-3022-A142-F88F92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64E2537-7F5C-6576-CE5E-4997091D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2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7394E69-756B-7B07-6C3E-0F0C4DA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6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DE9A683-F360-2DDB-5BEB-ADB13197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6ACD7A2-AE91-3798-8448-C4C28674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6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28F7499-02F0-B225-5A07-BA7A3822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976B6-03C0-93A4-9F20-39B7C3E2C186}"/>
              </a:ext>
            </a:extLst>
          </p:cNvPr>
          <p:cNvSpPr txBox="1"/>
          <p:nvPr/>
        </p:nvSpPr>
        <p:spPr>
          <a:xfrm>
            <a:off x="118533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 = 50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4C896-AC34-703A-9D84-D7C492C1F379}"/>
              </a:ext>
            </a:extLst>
          </p:cNvPr>
          <p:cNvSpPr txBox="1"/>
          <p:nvPr/>
        </p:nvSpPr>
        <p:spPr>
          <a:xfrm>
            <a:off x="110068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96658-D5B9-C4F3-8E6C-A9B32C80B5FA}"/>
              </a:ext>
            </a:extLst>
          </p:cNvPr>
          <p:cNvSpPr txBox="1"/>
          <p:nvPr/>
        </p:nvSpPr>
        <p:spPr>
          <a:xfrm>
            <a:off x="110066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EA0B1-2660-E27B-1BE9-D20619B11B15}"/>
              </a:ext>
            </a:extLst>
          </p:cNvPr>
          <p:cNvSpPr txBox="1"/>
          <p:nvPr/>
        </p:nvSpPr>
        <p:spPr>
          <a:xfrm>
            <a:off x="110066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3DEF5-9259-C55E-CCBD-D61835F23BD8}"/>
              </a:ext>
            </a:extLst>
          </p:cNvPr>
          <p:cNvSpPr txBox="1"/>
          <p:nvPr/>
        </p:nvSpPr>
        <p:spPr>
          <a:xfrm>
            <a:off x="110066" y="597595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7D58055-CFDA-D44C-E657-8E42DB0F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2000295"/>
            <a:ext cx="2858998" cy="20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F34F49E-973E-D946-E050-9354D9AC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3735318"/>
            <a:ext cx="2743200" cy="204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D14E277-BDD1-4CFC-BAD5-8AD4D035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2050473"/>
            <a:ext cx="2858997" cy="200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6C8F860-301E-1B4F-862A-9555AEA5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3748186"/>
            <a:ext cx="2758597" cy="19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399F55-9CD1-7E09-D6F3-16DC0CEC9835}"/>
              </a:ext>
            </a:extLst>
          </p:cNvPr>
          <p:cNvCxnSpPr>
            <a:cxnSpLocks/>
          </p:cNvCxnSpPr>
          <p:nvPr/>
        </p:nvCxnSpPr>
        <p:spPr>
          <a:xfrm>
            <a:off x="2506135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74E17C-510C-B562-FCB0-59D18E763C5B}"/>
              </a:ext>
            </a:extLst>
          </p:cNvPr>
          <p:cNvSpPr txBox="1"/>
          <p:nvPr/>
        </p:nvSpPr>
        <p:spPr>
          <a:xfrm>
            <a:off x="2908358" y="1216563"/>
            <a:ext cx="2277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Transition knee in red (z=90)</a:t>
            </a:r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FF7C98AD-6D8F-08CE-6CD5-42F0B92ED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99" y="2704510"/>
            <a:ext cx="3570772" cy="267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892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137D-573F-6D22-276C-4603F951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CB1D3-714B-3463-C98F-0D71710B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0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706351" cy="800128"/>
          </a:xfrm>
        </p:spPr>
        <p:txBody>
          <a:bodyPr>
            <a:normAutofit/>
          </a:bodyPr>
          <a:lstStyle/>
          <a:p>
            <a:r>
              <a:rPr lang="en-US" dirty="0"/>
              <a:t>Counterion only; NBC—(D)—NBC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8940B-4865-9E61-FC1A-B3CC14EC30A9}"/>
              </a:ext>
            </a:extLst>
          </p:cNvPr>
          <p:cNvSpPr txBox="1"/>
          <p:nvPr/>
        </p:nvSpPr>
        <p:spPr>
          <a:xfrm>
            <a:off x="7543801" y="6384630"/>
            <a:ext cx="45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NBC left, NBC right, DBC somewhere</a:t>
            </a:r>
          </a:p>
        </p:txBody>
      </p:sp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09" y="4085150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292600" y="4774055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DBC—NBC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Newton iteration (a = 0.8), DBC right, NBC left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2E365C-6B20-A7E7-6587-B19EC20E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2" y="2220608"/>
            <a:ext cx="346233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CF8BB1-37A7-B610-6793-D1E36BB7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2" y="2203754"/>
            <a:ext cx="3462338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5ECB76-8E5B-887A-D64C-4890119E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77" y="2220608"/>
            <a:ext cx="3462337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6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3483</TotalTime>
  <Words>928</Words>
  <Application>Microsoft Office PowerPoint</Application>
  <PresentationFormat>Widescreen</PresentationFormat>
  <Paragraphs>136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only; NBC—(D)—NBC validations</vt:lpstr>
      <vt:lpstr>Prelim results (20240906)</vt:lpstr>
      <vt:lpstr>Counterion only; DBC—NBC validations</vt:lpstr>
      <vt:lpstr>Counterion only; (t) NBC—NBC validations</vt:lpstr>
      <vt:lpstr>Time in “Heat”</vt:lpstr>
      <vt:lpstr>Counterion only; uneven grid (N)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79</cp:revision>
  <dcterms:created xsi:type="dcterms:W3CDTF">2022-03-28T18:43:16Z</dcterms:created>
  <dcterms:modified xsi:type="dcterms:W3CDTF">2024-10-17T22:14:46Z</dcterms:modified>
</cp:coreProperties>
</file>