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-5e-20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3E1697-CCED-8B3F-57EC-C3D98896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5" y="2282753"/>
            <a:ext cx="5179173" cy="31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52FBBD-B441-03D2-BCC4-F0F3034F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00" y="1131210"/>
            <a:ext cx="5082688" cy="27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626F83-0A74-4F50-DC28-AA3936DE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17" y="4063935"/>
            <a:ext cx="3542830" cy="27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F688-8C76-8EF0-FFFE-458785F0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42055F70-B503-103C-13D5-75801327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28" y="3909849"/>
            <a:ext cx="3547240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E6EA5-9C82-AE00-46FB-1E7308B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PEM charge density,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F7500-F4B3-E3F4-509F-6BB01A5D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4B77E8-90E0-F429-6BD9-E22CB234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8" y="2155713"/>
            <a:ext cx="5235465" cy="33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25437A-C388-A354-A7E6-5A9061DBFACB}"/>
              </a:ext>
            </a:extLst>
          </p:cNvPr>
          <p:cNvSpPr/>
          <p:nvPr/>
        </p:nvSpPr>
        <p:spPr>
          <a:xfrm>
            <a:off x="1417984" y="5662078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Doing cd01 for visual figure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19B2CF-E4FA-C73F-8A73-A1B4EC6F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28" y="1214642"/>
            <a:ext cx="4877584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6C22A3-C8B6-98CC-ECC3-759951CBD75B}"/>
              </a:ext>
            </a:extLst>
          </p:cNvPr>
          <p:cNvSpPr/>
          <p:nvPr/>
        </p:nvSpPr>
        <p:spPr>
          <a:xfrm>
            <a:off x="6879166" y="4717072"/>
            <a:ext cx="3462867" cy="94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cd00 not correct </a:t>
            </a:r>
            <a:r>
              <a:rPr lang="en-US" dirty="0" err="1"/>
              <a:t>pha</a:t>
            </a:r>
            <a:r>
              <a:rPr lang="en-US" dirty="0"/>
              <a:t> vol, consistent with other cd00; WA error/discontinuity?</a:t>
            </a:r>
          </a:p>
        </p:txBody>
      </p:sp>
    </p:spTree>
    <p:extLst>
      <p:ext uri="{BB962C8B-B14F-4D97-AF65-F5344CB8AC3E}">
        <p14:creationId xmlns:p14="http://schemas.microsoft.com/office/powerpoint/2010/main" val="178485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3D72-2E1B-48A8-F359-FC2A482F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 grafting density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A1648-EC93-7926-8AFC-364476A1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24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3FE09A-9A64-BB4C-47DC-929BFDDA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1" y="2349062"/>
            <a:ext cx="5102451" cy="32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C0079AC-E7CA-4B75-B38A-3DA7B9CE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91" y="2349062"/>
            <a:ext cx="5895319" cy="32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A3F31F-AB00-2FB2-0EF4-F4081AA1F9C3}"/>
              </a:ext>
            </a:extLst>
          </p:cNvPr>
          <p:cNvSpPr/>
          <p:nvPr/>
        </p:nvSpPr>
        <p:spPr>
          <a:xfrm>
            <a:off x="1417984" y="5662078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with </a:t>
            </a:r>
            <a:r>
              <a:rPr lang="en-US" dirty="0" err="1"/>
              <a:t>Lz</a:t>
            </a:r>
            <a:r>
              <a:rPr lang="en-US" dirty="0"/>
              <a:t> 100 (knee location)</a:t>
            </a:r>
          </a:p>
        </p:txBody>
      </p:sp>
    </p:spTree>
    <p:extLst>
      <p:ext uri="{BB962C8B-B14F-4D97-AF65-F5344CB8AC3E}">
        <p14:creationId xmlns:p14="http://schemas.microsoft.com/office/powerpoint/2010/main" val="156821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4851-E6CF-F4CE-E255-D18C5074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chemical potential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18E9C6-E963-3BB0-2F97-F6B76B93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A773D3-CA3F-AA65-7FEC-BB98F316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4" y="1497724"/>
            <a:ext cx="5160432" cy="32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8353E8-93D8-AC14-EDFC-F9AA73BC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48" y="1474076"/>
            <a:ext cx="5925699" cy="31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D0D411-BE9E-9359-38E8-8924DE8D3E1F}"/>
              </a:ext>
            </a:extLst>
          </p:cNvPr>
          <p:cNvSpPr/>
          <p:nvPr/>
        </p:nvSpPr>
        <p:spPr>
          <a:xfrm>
            <a:off x="3613522" y="4662763"/>
            <a:ext cx="4555051" cy="18882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chi = 2, </a:t>
            </a:r>
            <a:r>
              <a:rPr lang="en-US" dirty="0" err="1"/>
              <a:t>Patm</a:t>
            </a:r>
            <a:r>
              <a:rPr lang="en-US" dirty="0"/>
              <a:t> = 1 (np 320, N 100, A 50):</a:t>
            </a:r>
          </a:p>
          <a:p>
            <a:pPr algn="ctr"/>
            <a:r>
              <a:rPr lang="en-US" dirty="0"/>
              <a:t>RH 5%: mu -3.00</a:t>
            </a:r>
          </a:p>
          <a:p>
            <a:pPr algn="ctr"/>
            <a:r>
              <a:rPr lang="en-US" dirty="0"/>
              <a:t>RH 10%: mu -2.30</a:t>
            </a:r>
          </a:p>
          <a:p>
            <a:pPr algn="ctr"/>
            <a:r>
              <a:rPr lang="en-US" dirty="0"/>
              <a:t>RH 25%: mu -1.39</a:t>
            </a:r>
          </a:p>
          <a:p>
            <a:pPr algn="ctr"/>
            <a:r>
              <a:rPr lang="en-US" dirty="0"/>
              <a:t>RH 40%: mu -0.92</a:t>
            </a:r>
          </a:p>
          <a:p>
            <a:pPr algn="ctr"/>
            <a:r>
              <a:rPr lang="en-US" dirty="0"/>
              <a:t>RH 60%: mu -0.51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23FB72-C8B7-CB8F-53B5-593295DD93A9}"/>
              </a:ext>
            </a:extLst>
          </p:cNvPr>
          <p:cNvSpPr/>
          <p:nvPr/>
        </p:nvSpPr>
        <p:spPr>
          <a:xfrm>
            <a:off x="1417984" y="5662078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with </a:t>
            </a:r>
            <a:r>
              <a:rPr lang="en-US" dirty="0" err="1"/>
              <a:t>Lz</a:t>
            </a:r>
            <a:r>
              <a:rPr lang="en-US" dirty="0"/>
              <a:t> 100 (knee location)</a:t>
            </a:r>
          </a:p>
        </p:txBody>
      </p:sp>
    </p:spTree>
    <p:extLst>
      <p:ext uri="{BB962C8B-B14F-4D97-AF65-F5344CB8AC3E}">
        <p14:creationId xmlns:p14="http://schemas.microsoft.com/office/powerpoint/2010/main" val="13384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5016</TotalTime>
  <Words>1329</Words>
  <Application>Microsoft Office PowerPoint</Application>
  <PresentationFormat>Widescreen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PEM, s = -5e-20 C/nm2</vt:lpstr>
      <vt:lpstr>Extending water layer, s = 0e-20 C/nm2</vt:lpstr>
      <vt:lpstr>PEM charge density, s = 0e-20 C/nm2</vt:lpstr>
      <vt:lpstr>Sidechain grafting density</vt:lpstr>
      <vt:lpstr>Water chemical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112</cp:revision>
  <dcterms:created xsi:type="dcterms:W3CDTF">2022-03-28T18:43:16Z</dcterms:created>
  <dcterms:modified xsi:type="dcterms:W3CDTF">2024-11-05T21:08:46Z</dcterms:modified>
</cp:coreProperties>
</file>