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83" r:id="rId4"/>
    <p:sldId id="284" r:id="rId5"/>
    <p:sldId id="285" r:id="rId6"/>
    <p:sldId id="286" r:id="rId7"/>
    <p:sldId id="288" r:id="rId8"/>
    <p:sldId id="276" r:id="rId9"/>
    <p:sldId id="279" r:id="rId10"/>
    <p:sldId id="278" r:id="rId11"/>
    <p:sldId id="280" r:id="rId12"/>
    <p:sldId id="282" r:id="rId13"/>
    <p:sldId id="268" r:id="rId14"/>
    <p:sldId id="267" r:id="rId15"/>
    <p:sldId id="266" r:id="rId16"/>
    <p:sldId id="265" r:id="rId17"/>
    <p:sldId id="258" r:id="rId18"/>
    <p:sldId id="263" r:id="rId19"/>
    <p:sldId id="264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1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2" y="2158149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12400</TotalTime>
  <Words>580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a040x200 relaxation</vt:lpstr>
      <vt:lpstr>Zhulina JCP 1998</vt:lpstr>
      <vt:lpstr>Carrillo Langmuir 2009</vt:lpstr>
      <vt:lpstr>    X200            x170        x145       x130      x120    x100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93</cp:revision>
  <dcterms:created xsi:type="dcterms:W3CDTF">2023-07-26T17:49:20Z</dcterms:created>
  <dcterms:modified xsi:type="dcterms:W3CDTF">2024-07-31T18:27:50Z</dcterms:modified>
</cp:coreProperties>
</file>