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7" r:id="rId3"/>
    <p:sldId id="364" r:id="rId4"/>
    <p:sldId id="365" r:id="rId5"/>
    <p:sldId id="3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88B0-222B-01E7-66AB-F4888C7D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3802-3EC2-F813-9624-A62328BE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9A22-3090-1FBB-2D6B-E3D059E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9B2C-799D-E719-823F-7513A54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863F-7007-20B3-85D1-35513004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B82-0543-29C7-9CC5-BBA8868C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AA15D-2D51-8CF4-4C15-299BFC06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EDEA-C031-1729-6E1A-6158DDF9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B1C0-43AF-4E2B-52A9-C709D4F8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176D-C8C1-CB92-6F3C-37B22BF3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3D81-E874-A001-80FF-1B963CCA5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3776-4283-851C-A83A-6C8BFEDF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E625-E6EF-7853-E7BC-74DCD0BA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F3A2-3A71-9392-C6F6-F684BF8C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5174-7E84-A14B-88E6-C0C7209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6A27-8634-9B56-DF1E-46125114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C54F-7785-8011-76F6-8BB14A3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CF24-025E-FF81-792F-5D63A9C1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8FC1-4C37-AD64-94D9-91FF7643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78C3-2A6C-BEE7-085F-98ADD8F4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6124-7D0D-3168-4EA2-E5CE8E58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8036-085B-7481-2B87-789AD69C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687-A501-F481-87FD-BEBD882C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C59A-784D-AA34-177D-61905AD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C0CA-86C4-F497-206A-EF789020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94B8-B6AC-C14B-8217-83225BF4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3A42-0E93-0B27-CC61-5ACD18E1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7B1D-B488-B366-E917-30248EB8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850-B013-AF1E-A9D9-B60B87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2E25-5B04-8277-411D-DDCE34FE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A4A9-5DC4-BA90-7C98-85330EF5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631B-854C-AE3F-8C93-3100BF00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A80D-DB7B-79EE-6FFF-FFCF4E14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D44B-FE59-F8C3-13FC-390EF3435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756BB-0A30-E182-1DD0-1849678A7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A2F9C-1D33-DACC-80E7-115DC0BD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2ED3-DDA5-8C5E-FE48-49DCE8A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D2AEA-C907-6620-9D28-F23F910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DB0B0-058B-76AF-E6CC-78AAA4E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EB3-7432-0FA2-013C-5798EEA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8757B-45EC-5610-76D2-0EBD8AD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EB12-19B2-ADFD-8259-C6FB747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88F6C-44D8-263E-7872-20E60C05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59845-E6D6-6804-3F9A-A10077ED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225A-18A4-9393-45ED-35E10373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5566-E435-399F-C2EC-918E4B4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E4DF-148A-3D95-8E4B-1B6CA07F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894B-9B27-F250-091E-F6D44E6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C8D0-E2E0-08FF-C52B-AE5724D70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3C0C-07A4-D6AA-FC7A-E91205C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37B6-BB99-6B7A-53B9-B9C49CD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CA70-21F1-5323-9098-F7302527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F71-8F2C-15A0-80F8-AA0FB13B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5BA67-FD8F-EAEB-361F-34DDB9E8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9093-E69C-762F-AAA9-14CD0DCE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8008-FB69-ECBA-B93F-7642B1E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10D0-3596-7B41-0EFE-D52479B2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A1F34-D816-AD3A-B284-258528BE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9EA15-5C7E-5462-68B1-7FF93E7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134C-1EE1-3DC0-E4DD-0F7C656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62D-CA09-2968-C2B5-2608F264E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A6F3-2B97-2B29-9717-862617E8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F803-C35C-BB1D-28B1-5473703D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286-EFCB-A9AD-0B91-2052893B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mixtures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946C7-9F6E-82B6-FCF5-0F6958F6E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06/21/2024</a:t>
            </a:r>
          </a:p>
        </p:txBody>
      </p:sp>
    </p:spTree>
    <p:extLst>
      <p:ext uri="{BB962C8B-B14F-4D97-AF65-F5344CB8AC3E}">
        <p14:creationId xmlns:p14="http://schemas.microsoft.com/office/powerpoint/2010/main" val="401783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DA841C7-4DF7-A4C0-5D1F-CD003DA97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67" y="1789300"/>
            <a:ext cx="4313704" cy="314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B0E29D-7A55-5006-F3FD-A7194130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New lines on density profiles (each component)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1AAD3-B1D8-4C97-007C-4986F49C6ECF}"/>
              </a:ext>
            </a:extLst>
          </p:cNvPr>
          <p:cNvCxnSpPr/>
          <p:nvPr/>
        </p:nvCxnSpPr>
        <p:spPr>
          <a:xfrm flipH="1">
            <a:off x="2841811" y="3027817"/>
            <a:ext cx="717177" cy="75303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6A93D8-E6C4-BCBE-B98A-D85E0D7553B0}"/>
              </a:ext>
            </a:extLst>
          </p:cNvPr>
          <p:cNvSpPr txBox="1"/>
          <p:nvPr/>
        </p:nvSpPr>
        <p:spPr>
          <a:xfrm>
            <a:off x="2680447" y="2641073"/>
            <a:ext cx="31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(density of NFM + NFL)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335DA9-42FD-1307-A73C-78AD44EB99BA}"/>
              </a:ext>
            </a:extLst>
          </p:cNvPr>
          <p:cNvCxnSpPr>
            <a:cxnSpLocks/>
          </p:cNvCxnSpPr>
          <p:nvPr/>
        </p:nvCxnSpPr>
        <p:spPr>
          <a:xfrm flipH="1">
            <a:off x="5925671" y="2312671"/>
            <a:ext cx="86957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8B7048-6194-0404-4B84-D788AEAF4A44}"/>
              </a:ext>
            </a:extLst>
          </p:cNvPr>
          <p:cNvSpPr txBox="1"/>
          <p:nvPr/>
        </p:nvSpPr>
        <p:spPr>
          <a:xfrm>
            <a:off x="6931397" y="1995613"/>
            <a:ext cx="408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Grafting density of each subunit (here, M = 0.015 c/nm2 &amp; L = 0.015 c/nm2)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9E239-1005-9AED-D742-4AC99E420237}"/>
              </a:ext>
            </a:extLst>
          </p:cNvPr>
          <p:cNvCxnSpPr>
            <a:cxnSpLocks/>
          </p:cNvCxnSpPr>
          <p:nvPr/>
        </p:nvCxnSpPr>
        <p:spPr>
          <a:xfrm flipV="1">
            <a:off x="1524000" y="3825675"/>
            <a:ext cx="986118" cy="24135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D4CFA9-4DDF-0504-BC50-AF35A686317A}"/>
              </a:ext>
            </a:extLst>
          </p:cNvPr>
          <p:cNvSpPr txBox="1"/>
          <p:nvPr/>
        </p:nvSpPr>
        <p:spPr>
          <a:xfrm>
            <a:off x="304799" y="4045981"/>
            <a:ext cx="1936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Density of NFL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31C30-EF3E-F05B-F8D4-66B1364EF6C5}"/>
              </a:ext>
            </a:extLst>
          </p:cNvPr>
          <p:cNvSpPr txBox="1"/>
          <p:nvPr/>
        </p:nvSpPr>
        <p:spPr>
          <a:xfrm>
            <a:off x="2335305" y="4906074"/>
            <a:ext cx="1936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Density of NFL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18D4C9-FC11-C2FD-7348-C849F7318DE7}"/>
              </a:ext>
            </a:extLst>
          </p:cNvPr>
          <p:cNvCxnSpPr>
            <a:cxnSpLocks/>
          </p:cNvCxnSpPr>
          <p:nvPr/>
        </p:nvCxnSpPr>
        <p:spPr>
          <a:xfrm flipV="1">
            <a:off x="3015782" y="4172696"/>
            <a:ext cx="0" cy="66599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2FDF8C-B2FC-C9ED-1B42-CE0B78A98731}"/>
              </a:ext>
            </a:extLst>
          </p:cNvPr>
          <p:cNvSpPr txBox="1"/>
          <p:nvPr/>
        </p:nvSpPr>
        <p:spPr>
          <a:xfrm>
            <a:off x="6545077" y="3069188"/>
            <a:ext cx="52622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Dark line =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lines =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Note: I can make these more clear in future plots depending on how many distributions are included in each plot</a:t>
            </a:r>
          </a:p>
          <a:p>
            <a:endParaRPr lang="en-US" dirty="0"/>
          </a:p>
          <a:p>
            <a:r>
              <a:rPr lang="en-US" dirty="0"/>
              <a:t>NFH has far more total volume, so the other components’ density distributions in the following plots may be hardly visible</a:t>
            </a:r>
          </a:p>
        </p:txBody>
      </p:sp>
    </p:spTree>
    <p:extLst>
      <p:ext uri="{BB962C8B-B14F-4D97-AF65-F5344CB8AC3E}">
        <p14:creationId xmlns:p14="http://schemas.microsoft.com/office/powerpoint/2010/main" val="244978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4" name="Picture 18">
            <a:extLst>
              <a:ext uri="{FF2B5EF4-FFF2-40B4-BE49-F238E27FC236}">
                <a16:creationId xmlns:a16="http://schemas.microsoft.com/office/drawing/2014/main" id="{D92A5E9F-9133-CEA9-6D6D-820EE4462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126" y="675212"/>
            <a:ext cx="2658255" cy="22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BE0FA971-16E6-E485-0409-CD5244B3A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183" y="659583"/>
            <a:ext cx="2658254" cy="22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1D727A2A-A366-D358-B7E7-90488C150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13" y="659582"/>
            <a:ext cx="2658256" cy="2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91A3A6-34A2-6ACB-0208-C9B5E84420F5}"/>
              </a:ext>
            </a:extLst>
          </p:cNvPr>
          <p:cNvSpPr txBox="1"/>
          <p:nvPr/>
        </p:nvSpPr>
        <p:spPr>
          <a:xfrm>
            <a:off x="1494366" y="128976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NFH:NFL; </a:t>
            </a:r>
            <a:r>
              <a:rPr lang="en-US" dirty="0" err="1"/>
              <a:t>sigma_total</a:t>
            </a:r>
            <a:r>
              <a:rPr lang="en-US" dirty="0"/>
              <a:t> = 0.03 c/nm2; </a:t>
            </a:r>
            <a:r>
              <a:rPr lang="en-US" dirty="0" err="1"/>
              <a:t>bv</a:t>
            </a:r>
            <a:r>
              <a:rPr lang="en-US" dirty="0"/>
              <a:t> = (0.6, 0.05)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67C91F-68E9-1A2D-097A-AEB3B645D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765" y="659418"/>
            <a:ext cx="2658254" cy="22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3054E07-BBA3-EAE4-B0DD-47981F014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303" y="4664425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80B5120-4C0A-2DF1-1EAC-BBFC9F78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584" y="4699082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B2BC1F0-998B-E4E7-E602-53FD3B172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12" y="4699082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E881992-92BA-B255-1647-E01A2636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93" y="4699082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B5636CE6-5B9C-F067-2B35-722EA9ECA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05" y="2571749"/>
            <a:ext cx="2633914" cy="20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B6F721E1-9F52-6ED2-DC52-DA228589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597" y="2592708"/>
            <a:ext cx="2633914" cy="20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72D1162A-B9B7-D210-B0DF-FEEB5CA79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183" y="2571749"/>
            <a:ext cx="2633914" cy="20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EF41DD0F-3CEF-556F-7862-CB6047489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14" y="2592708"/>
            <a:ext cx="2633915" cy="207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3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C518E6-980C-A629-3BAF-98EA6AAED8B9}"/>
              </a:ext>
            </a:extLst>
          </p:cNvPr>
          <p:cNvSpPr txBox="1"/>
          <p:nvPr/>
        </p:nvSpPr>
        <p:spPr>
          <a:xfrm>
            <a:off x="1494366" y="278487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</a:t>
            </a:r>
            <a:r>
              <a:rPr lang="en-US" dirty="0" err="1"/>
              <a:t>pNFH:NFL</a:t>
            </a:r>
            <a:r>
              <a:rPr lang="en-US" dirty="0"/>
              <a:t>; </a:t>
            </a:r>
            <a:r>
              <a:rPr lang="en-US" dirty="0" err="1"/>
              <a:t>sigma_total</a:t>
            </a:r>
            <a:r>
              <a:rPr lang="en-US" dirty="0"/>
              <a:t> = 0.03 c/nm2; </a:t>
            </a:r>
            <a:r>
              <a:rPr lang="en-US" dirty="0" err="1"/>
              <a:t>bv</a:t>
            </a:r>
            <a:r>
              <a:rPr lang="en-US" dirty="0"/>
              <a:t> = [(0.6, 0.15), (0.6, 0.05)]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CCA669D-4B1A-A478-9C0F-2A0AE8C3F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051" y="971576"/>
            <a:ext cx="2741846" cy="236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C802B26-472E-FBE4-44AD-87AAB1687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54" y="3331632"/>
            <a:ext cx="2855583" cy="21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39C1567-01F1-A5F9-F59E-61C1A4852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22" y="3331632"/>
            <a:ext cx="2855583" cy="21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C9554C0-2B51-FECD-FC17-28FA6B5E1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233" y="988363"/>
            <a:ext cx="2743972" cy="23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6598A7-992B-51B1-5249-58935EA79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493" y="988363"/>
            <a:ext cx="2765274" cy="238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6F56E1-1DF8-C06D-3805-9B19205F6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03" y="3350255"/>
            <a:ext cx="2855584" cy="21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C6C6391-124C-77C0-8799-07814CB30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0" y="3331632"/>
            <a:ext cx="2855584" cy="21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D8181B5-409D-9877-6027-5DD6074A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0" y="960428"/>
            <a:ext cx="2795480" cy="23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A8CE6-2846-7F40-35C7-3420E5735C13}"/>
              </a:ext>
            </a:extLst>
          </p:cNvPr>
          <p:cNvSpPr txBox="1"/>
          <p:nvPr/>
        </p:nvSpPr>
        <p:spPr>
          <a:xfrm>
            <a:off x="1494366" y="269522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NFM:NFL; </a:t>
            </a:r>
            <a:r>
              <a:rPr lang="en-US" dirty="0" err="1"/>
              <a:t>sigma_total</a:t>
            </a:r>
            <a:r>
              <a:rPr lang="en-US" dirty="0"/>
              <a:t> = 0.03 c/nm2; </a:t>
            </a:r>
            <a:r>
              <a:rPr lang="en-US" dirty="0" err="1"/>
              <a:t>bv</a:t>
            </a:r>
            <a:r>
              <a:rPr lang="en-US" dirty="0"/>
              <a:t> = (0.6, 0.05)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E7D464-0304-2AA8-5596-8D453F299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378" y="1000982"/>
            <a:ext cx="2765625" cy="23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9192E39-0831-4D6A-C904-8951E54C9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744" y="3429000"/>
            <a:ext cx="2931846" cy="214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025C30B-25B2-81D7-B981-0A209D74E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362" y="1000982"/>
            <a:ext cx="2765625" cy="23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6668E61-F277-B031-6A9B-910AF21EC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251" y="3429000"/>
            <a:ext cx="2931846" cy="214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BFB64BC-316B-75A9-743B-97BD9062E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69" y="1000982"/>
            <a:ext cx="2765625" cy="23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2FE38CA5-DB32-ECA4-AB02-AECBB4A22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758" y="3428998"/>
            <a:ext cx="2931846" cy="214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EBF45BB8-CBFE-2627-CB0A-3F3480595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3" y="3428997"/>
            <a:ext cx="2931846" cy="214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485E0754-FE6E-A481-78AF-2A4891D1A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33" y="1000982"/>
            <a:ext cx="2765625" cy="23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68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167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Binary mixtures</vt:lpstr>
      <vt:lpstr>New lines on density profiles (each component)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plots summary</dc:title>
  <dc:creator>Takashi Yokokura</dc:creator>
  <cp:lastModifiedBy>Takashi Yokokura</cp:lastModifiedBy>
  <cp:revision>15</cp:revision>
  <dcterms:created xsi:type="dcterms:W3CDTF">2024-04-02T22:20:58Z</dcterms:created>
  <dcterms:modified xsi:type="dcterms:W3CDTF">2024-06-21T23:36:17Z</dcterms:modified>
</cp:coreProperties>
</file>