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  <p:sldId id="305" r:id="rId25"/>
    <p:sldId id="302" r:id="rId26"/>
    <p:sldId id="30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26406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0.6 0.4 2.6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53544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711978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4493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4526EA-1C0C-964D-AB2E-D7749C0B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0" y="2703272"/>
            <a:ext cx="3930315" cy="29026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6564F-180F-C5AA-5EA1-D2048387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03" y="2703272"/>
            <a:ext cx="3930314" cy="31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34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1.0 1.0 2.6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FD63D-C0DD-4985-7B50-BB7FC95675CF}"/>
              </a:ext>
            </a:extLst>
          </p:cNvPr>
          <p:cNvSpPr txBox="1"/>
          <p:nvPr/>
        </p:nvSpPr>
        <p:spPr>
          <a:xfrm>
            <a:off x="10297261" y="62780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10/03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7858D2-3D4D-D9D5-D03C-453071A2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92" y="2515128"/>
            <a:ext cx="4500842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60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1.4 1.4 2.6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792DD2-9A21-9773-4502-F0AD1E8C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62" y="2395195"/>
            <a:ext cx="4500842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408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func b0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44</cp:revision>
  <dcterms:created xsi:type="dcterms:W3CDTF">2022-05-19T15:06:45Z</dcterms:created>
  <dcterms:modified xsi:type="dcterms:W3CDTF">2022-10-03T18:02:50Z</dcterms:modified>
</cp:coreProperties>
</file>