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04775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85933" y="1342798"/>
            <a:ext cx="591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. For &lt;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electrostatic interactions outweigh elastic penalties and lower D is favorable. At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Takeaway: competition between elastic stretching of sidearms and electrostatic attraction balances at 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586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43</cp:revision>
  <dcterms:created xsi:type="dcterms:W3CDTF">2022-03-28T18:43:16Z</dcterms:created>
  <dcterms:modified xsi:type="dcterms:W3CDTF">2024-06-21T19:50:10Z</dcterms:modified>
</cp:coreProperties>
</file>