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2043306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9" y="2882599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3C53175C-7FB5-9EDD-E72E-6D26B423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98" y="2777965"/>
            <a:ext cx="3655203" cy="27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8510586" y="1680700"/>
            <a:ext cx="3109914" cy="2403798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8596788" y="4204217"/>
            <a:ext cx="2937510" cy="2270539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9E220-560B-0889-2559-61A33D16D2DD}"/>
              </a:ext>
            </a:extLst>
          </p:cNvPr>
          <p:cNvCxnSpPr>
            <a:cxnSpLocks/>
          </p:cNvCxnSpPr>
          <p:nvPr/>
        </p:nvCxnSpPr>
        <p:spPr>
          <a:xfrm>
            <a:off x="6953250" y="4317041"/>
            <a:ext cx="2605366" cy="1978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5997066" y="2209800"/>
            <a:ext cx="3442209" cy="21072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from the bimodal charge distribution</a:t>
            </a:r>
          </a:p>
          <a:p>
            <a:pPr lvl="1"/>
            <a:r>
              <a:rPr lang="en-US" dirty="0"/>
              <a:t>Approx half of the chains in inner layer and balance in outer</a:t>
            </a:r>
          </a:p>
        </p:txBody>
      </p: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981</TotalTime>
  <Words>205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NF Update</vt:lpstr>
      <vt:lpstr>System</vt:lpstr>
      <vt:lpstr>Model</vt:lpstr>
      <vt:lpstr>Method</vt:lpstr>
      <vt:lpstr>Results</vt:lpstr>
      <vt:lpstr>NFL</vt:lpstr>
      <vt:lpstr>NFM</vt:lpstr>
      <vt:lpstr>NFH(D2)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9</cp:revision>
  <dcterms:created xsi:type="dcterms:W3CDTF">2023-12-14T00:46:32Z</dcterms:created>
  <dcterms:modified xsi:type="dcterms:W3CDTF">2024-01-13T01:09:12Z</dcterms:modified>
</cp:coreProperties>
</file>