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5F46C-EA8A-F9A7-6036-C00DBF05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3" y="498286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C12A2-9AED-1E34-7B05-CC722654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564707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96EFA8-562C-808D-86B5-98BCFDA6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572465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ABB392-1A2A-CEEA-152C-0E6BD158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3765547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261A44-0BBF-489D-2C05-C58982AB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42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59D771F-D35A-216F-5C3B-C0FA0D31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1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348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34</cp:revision>
  <dcterms:created xsi:type="dcterms:W3CDTF">2022-05-19T15:06:45Z</dcterms:created>
  <dcterms:modified xsi:type="dcterms:W3CDTF">2022-08-09T22:47:18Z</dcterms:modified>
</cp:coreProperties>
</file>