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83" r:id="rId4"/>
    <p:sldId id="284" r:id="rId5"/>
    <p:sldId id="285" r:id="rId6"/>
    <p:sldId id="286" r:id="rId7"/>
    <p:sldId id="288" r:id="rId8"/>
    <p:sldId id="276" r:id="rId9"/>
    <p:sldId id="279" r:id="rId10"/>
    <p:sldId id="278" r:id="rId11"/>
    <p:sldId id="280" r:id="rId12"/>
    <p:sldId id="282" r:id="rId13"/>
    <p:sldId id="268" r:id="rId14"/>
    <p:sldId id="267" r:id="rId15"/>
    <p:sldId id="266" r:id="rId16"/>
    <p:sldId id="265" r:id="rId17"/>
    <p:sldId id="258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relaxation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8965C6-3557-8AE5-5E93-48DF22DCB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29"/>
          <a:stretch/>
        </p:blipFill>
        <p:spPr bwMode="auto">
          <a:xfrm>
            <a:off x="7806320" y="3080877"/>
            <a:ext cx="1274331" cy="32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CB381E-7B0A-2699-83FA-3BC093D11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68"/>
          <a:stretch/>
        </p:blipFill>
        <p:spPr bwMode="auto">
          <a:xfrm>
            <a:off x="5546088" y="3069002"/>
            <a:ext cx="1037900" cy="327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353B0D2-1A76-EDE0-8CF5-B1E423D2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2"/>
          <a:stretch/>
        </p:blipFill>
        <p:spPr bwMode="auto">
          <a:xfrm>
            <a:off x="6555135" y="3102169"/>
            <a:ext cx="1228039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C99185A-368A-CC28-5BB9-178EF2419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5"/>
          <a:stretch/>
        </p:blipFill>
        <p:spPr bwMode="auto">
          <a:xfrm>
            <a:off x="9010777" y="3113405"/>
            <a:ext cx="12057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3EF64E-73BA-3242-927D-C242B341B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0"/>
          <a:stretch/>
        </p:blipFill>
        <p:spPr bwMode="auto">
          <a:xfrm>
            <a:off x="10216503" y="3113405"/>
            <a:ext cx="1274331" cy="310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82B3CF9-F967-C08D-44A7-02078D3F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7" y="1901887"/>
            <a:ext cx="41804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29A0341-B04A-A3C1-6D1A-7DD36B9FA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4" t="15626" r="1960" b="20248"/>
          <a:stretch/>
        </p:blipFill>
        <p:spPr bwMode="auto">
          <a:xfrm>
            <a:off x="7193871" y="448606"/>
            <a:ext cx="3022632" cy="23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56A19275-9B0F-BEC5-10BE-52784346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96" y="391353"/>
            <a:ext cx="4133804" cy="34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relaxation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43E042-D428-9C19-01C0-8D49B6306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31"/>
          <a:stretch/>
        </p:blipFill>
        <p:spPr bwMode="auto">
          <a:xfrm>
            <a:off x="4997649" y="3429000"/>
            <a:ext cx="1023240" cy="328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3AB2CBA-B558-1EF2-6148-4D8AB0D924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62"/>
          <a:stretch/>
        </p:blipFill>
        <p:spPr bwMode="auto">
          <a:xfrm>
            <a:off x="5801982" y="3428999"/>
            <a:ext cx="1023240" cy="328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83B248D-016D-C05D-ADC0-FF7F5B63A7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1"/>
          <a:stretch/>
        </p:blipFill>
        <p:spPr bwMode="auto">
          <a:xfrm>
            <a:off x="6606583" y="3428998"/>
            <a:ext cx="1186256" cy="328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110C1C4-2815-968E-396C-4857FF44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96" y="3429000"/>
            <a:ext cx="4133804" cy="328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BB845DB-9975-3AA4-4D51-9CDE03721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4" y="1890845"/>
            <a:ext cx="4108034" cy="31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7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52097-4765-4584-39D7-FAB262B3DEFA}"/>
              </a:ext>
            </a:extLst>
          </p:cNvPr>
          <p:cNvSpPr/>
          <p:nvPr/>
        </p:nvSpPr>
        <p:spPr>
          <a:xfrm>
            <a:off x="7248698" y="2779287"/>
            <a:ext cx="3541222" cy="10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need to </a:t>
            </a:r>
            <a:r>
              <a:rPr lang="en-US" dirty="0" err="1"/>
              <a:t>init</a:t>
            </a:r>
            <a:r>
              <a:rPr lang="en-US" dirty="0"/>
              <a:t> using sine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654B-648F-04F3-199E-0B1594B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Parallelization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D1A7EF-7875-EC18-0D2E-8B087910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81" y="2232687"/>
            <a:ext cx="6000220" cy="31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3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10989</TotalTime>
  <Words>580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 Theme</vt:lpstr>
      <vt:lpstr>a040x100 relaxation</vt:lpstr>
      <vt:lpstr>a040x200 relaxation</vt:lpstr>
      <vt:lpstr>Zhulina JCP 1998</vt:lpstr>
      <vt:lpstr>Carrillo Langmuir 2009</vt:lpstr>
      <vt:lpstr>    X200            x170        x145       x130      x120    x100</vt:lpstr>
      <vt:lpstr>  (10, 10)            (6.5, 3.75)</vt:lpstr>
      <vt:lpstr>Parallelization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91</cp:revision>
  <dcterms:created xsi:type="dcterms:W3CDTF">2023-07-26T17:49:20Z</dcterms:created>
  <dcterms:modified xsi:type="dcterms:W3CDTF">2024-07-24T23:42:49Z</dcterms:modified>
</cp:coreProperties>
</file>