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F7AEE8-096D-2850-0C1F-1DD56683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97" y="2121807"/>
            <a:ext cx="6252036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DB0D654-7E88-E212-F797-4F93A05E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3621742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DB6957-B970-7885-E17E-D33F6324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628652"/>
            <a:ext cx="4776334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AAC99C-66CF-36CE-E351-4628B341A652}"/>
              </a:ext>
            </a:extLst>
          </p:cNvPr>
          <p:cNvSpPr/>
          <p:nvPr/>
        </p:nvSpPr>
        <p:spPr>
          <a:xfrm>
            <a:off x="4661308" y="1855694"/>
            <a:ext cx="3137647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Nm </a:t>
            </a:r>
          </a:p>
        </p:txBody>
      </p:sp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3AD66-9BE4-0C0D-6E80-F7AF64AA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20" y="3557945"/>
            <a:ext cx="6782360" cy="31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11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13</cp:revision>
  <dcterms:created xsi:type="dcterms:W3CDTF">2023-01-20T22:40:51Z</dcterms:created>
  <dcterms:modified xsi:type="dcterms:W3CDTF">2023-02-14T19:58:59Z</dcterms:modified>
</cp:coreProperties>
</file>