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with N = 10,000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-10e-20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4515369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1244</Words>
  <Application>Microsoft Office PowerPoint</Application>
  <PresentationFormat>Widescreen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-10e-20 C/nm2</vt:lpstr>
      <vt:lpstr>Extending water layer,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104</cp:revision>
  <dcterms:created xsi:type="dcterms:W3CDTF">2022-03-28T18:43:16Z</dcterms:created>
  <dcterms:modified xsi:type="dcterms:W3CDTF">2024-11-01T22:53:41Z</dcterms:modified>
</cp:coreProperties>
</file>