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4" r:id="rId4"/>
    <p:sldId id="262" r:id="rId5"/>
    <p:sldId id="263" r:id="rId6"/>
    <p:sldId id="265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27DD4-E522-6C80-C3DB-F756F86C41D9}"/>
              </a:ext>
            </a:extLst>
          </p:cNvPr>
          <p:cNvSpPr/>
          <p:nvPr/>
        </p:nvSpPr>
        <p:spPr>
          <a:xfrm>
            <a:off x="4267200" y="1685364"/>
            <a:ext cx="3801036" cy="761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Schematic, similar to NFH but simpler like Chao, not multiblock protein</a:t>
            </a:r>
          </a:p>
        </p:txBody>
      </p:sp>
    </p:spTree>
    <p:extLst>
      <p:ext uri="{BB962C8B-B14F-4D97-AF65-F5344CB8AC3E}">
        <p14:creationId xmlns:p14="http://schemas.microsoft.com/office/powerpoint/2010/main" val="27051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92881-A300-5ED2-3C31-95FD2E3C064F}"/>
              </a:ext>
            </a:extLst>
          </p:cNvPr>
          <p:cNvSpPr txBox="1"/>
          <p:nvPr/>
        </p:nvSpPr>
        <p:spPr>
          <a:xfrm>
            <a:off x="31549" y="856868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3DEC-8A0F-ED30-8F21-1514F4D6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80" y="1741121"/>
            <a:ext cx="4733512" cy="29474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7EEDB3-FCDF-4E1F-7061-E620B2D58EC8}"/>
              </a:ext>
            </a:extLst>
          </p:cNvPr>
          <p:cNvSpPr/>
          <p:nvPr/>
        </p:nvSpPr>
        <p:spPr>
          <a:xfrm>
            <a:off x="7113323" y="4860836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cleaner way to portray F change and transition points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CBAF129-5374-DCA4-334A-B766B7CB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1" y="1409236"/>
            <a:ext cx="3698654" cy="46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99468-7226-D4F3-8AC8-3A1640E62B56}"/>
              </a:ext>
            </a:extLst>
          </p:cNvPr>
          <p:cNvSpPr/>
          <p:nvPr/>
        </p:nvSpPr>
        <p:spPr>
          <a:xfrm>
            <a:off x="977153" y="3890682"/>
            <a:ext cx="1667435" cy="475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4 pure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AF4B2-37DC-A04A-66CB-6179820BF26E}"/>
              </a:ext>
            </a:extLst>
          </p:cNvPr>
          <p:cNvSpPr txBox="1"/>
          <p:nvPr/>
        </p:nvSpPr>
        <p:spPr>
          <a:xfrm>
            <a:off x="6566820" y="1100976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</p:spTree>
    <p:extLst>
      <p:ext uri="{BB962C8B-B14F-4D97-AF65-F5344CB8AC3E}">
        <p14:creationId xmlns:p14="http://schemas.microsoft.com/office/powerpoint/2010/main" val="37903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58D8CE-0C34-4401-4099-254E30B75830}"/>
              </a:ext>
            </a:extLst>
          </p:cNvPr>
          <p:cNvSpPr txBox="1"/>
          <p:nvPr/>
        </p:nvSpPr>
        <p:spPr>
          <a:xfrm>
            <a:off x="2590137" y="349874"/>
            <a:ext cx="78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Explain locked-in-layer model using end-point distributions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0C42D-9790-DFE0-5606-B9E6926100D7}"/>
              </a:ext>
            </a:extLst>
          </p:cNvPr>
          <p:cNvSpPr/>
          <p:nvPr/>
        </p:nvSpPr>
        <p:spPr>
          <a:xfrm>
            <a:off x="6739878" y="1867244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Colored schematic, like NFH paper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210BB8-9448-FD1F-5A82-23A0B72F6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95" y="1082040"/>
            <a:ext cx="4191205" cy="33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140C29-5703-EA25-FAFE-A4F5DDFCB05D}"/>
              </a:ext>
            </a:extLst>
          </p:cNvPr>
          <p:cNvSpPr/>
          <p:nvPr/>
        </p:nvSpPr>
        <p:spPr>
          <a:xfrm>
            <a:off x="2590137" y="4384358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all normalized (overall, mid-, end-)</a:t>
            </a:r>
          </a:p>
        </p:txBody>
      </p:sp>
    </p:spTree>
    <p:extLst>
      <p:ext uri="{BB962C8B-B14F-4D97-AF65-F5344CB8AC3E}">
        <p14:creationId xmlns:p14="http://schemas.microsoft.com/office/powerpoint/2010/main" val="24668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4B951F-CC9D-4DC0-5394-5028044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508074"/>
            <a:ext cx="3614454" cy="28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50591-2C82-CBA6-729E-854294200C66}"/>
              </a:ext>
            </a:extLst>
          </p:cNvPr>
          <p:cNvSpPr txBox="1"/>
          <p:nvPr/>
        </p:nvSpPr>
        <p:spPr>
          <a:xfrm>
            <a:off x="2670749" y="129989"/>
            <a:ext cx="7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Detecting </a:t>
            </a:r>
            <a:r>
              <a:rPr lang="en-US" dirty="0" err="1"/>
              <a:t>xC</a:t>
            </a:r>
            <a:r>
              <a:rPr lang="en-US" dirty="0"/>
              <a:t> through experiments: Height (via threshold)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BC31-4BDC-484B-E79A-96B15CAD3204}"/>
              </a:ext>
            </a:extLst>
          </p:cNvPr>
          <p:cNvSpPr/>
          <p:nvPr/>
        </p:nvSpPr>
        <p:spPr>
          <a:xfrm>
            <a:off x="8224384" y="1708850"/>
            <a:ext cx="2770095" cy="959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chi available?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B85D-AC0F-EF80-2214-5E0C9CDCD750}"/>
              </a:ext>
            </a:extLst>
          </p:cNvPr>
          <p:cNvSpPr txBox="1"/>
          <p:nvPr/>
        </p:nvSpPr>
        <p:spPr>
          <a:xfrm>
            <a:off x="2864222" y="3381192"/>
            <a:ext cx="6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Reflectivity: Signatures of each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F44-F4B0-C336-3B70-1603C900C16C}"/>
              </a:ext>
            </a:extLst>
          </p:cNvPr>
          <p:cNvSpPr/>
          <p:nvPr/>
        </p:nvSpPr>
        <p:spPr>
          <a:xfrm>
            <a:off x="9040120" y="4560192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more rigorous way to mark peaks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B850A56-9704-5FD2-8B28-68FDD18A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3750524"/>
            <a:ext cx="4324910" cy="28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9D29D8-0FC4-0D70-F582-D7E21ABA8310}"/>
              </a:ext>
            </a:extLst>
          </p:cNvPr>
          <p:cNvCxnSpPr/>
          <p:nvPr/>
        </p:nvCxnSpPr>
        <p:spPr>
          <a:xfrm flipH="1">
            <a:off x="5253318" y="3750524"/>
            <a:ext cx="313764" cy="2327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DFA9B01-4516-B57D-DB70-DE5BCDFC45B8}"/>
              </a:ext>
            </a:extLst>
          </p:cNvPr>
          <p:cNvSpPr/>
          <p:nvPr/>
        </p:nvSpPr>
        <p:spPr>
          <a:xfrm>
            <a:off x="1242172" y="4631909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peaks at low </a:t>
            </a:r>
            <a:r>
              <a:rPr lang="en-US" dirty="0" err="1"/>
              <a:t>Qz</a:t>
            </a:r>
            <a:r>
              <a:rPr lang="en-US" dirty="0"/>
              <a:t> (</a:t>
            </a:r>
            <a:r>
              <a:rPr lang="en-US"/>
              <a:t>high frequency)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1FA05B-0582-5475-7A35-21E294EC46AE}"/>
              </a:ext>
            </a:extLst>
          </p:cNvPr>
          <p:cNvCxnSpPr>
            <a:cxnSpLocks/>
          </p:cNvCxnSpPr>
          <p:nvPr/>
        </p:nvCxnSpPr>
        <p:spPr>
          <a:xfrm>
            <a:off x="6367486" y="4133174"/>
            <a:ext cx="0" cy="42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7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BF92C-199F-AE2A-8DE4-9937F0109AF5}"/>
              </a:ext>
            </a:extLst>
          </p:cNvPr>
          <p:cNvSpPr/>
          <p:nvPr/>
        </p:nvSpPr>
        <p:spPr>
          <a:xfrm>
            <a:off x="4096869" y="2976290"/>
            <a:ext cx="4222377" cy="75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 for alpha = 0.4, 2C</a:t>
            </a:r>
          </a:p>
        </p:txBody>
      </p:sp>
    </p:spTree>
    <p:extLst>
      <p:ext uri="{BB962C8B-B14F-4D97-AF65-F5344CB8AC3E}">
        <p14:creationId xmlns:p14="http://schemas.microsoft.com/office/powerpoint/2010/main" val="267856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p2a4 c1.75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9" y="1685364"/>
            <a:ext cx="6142942" cy="378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7E67EB-DABA-8DB2-ACC0-E72581944703}"/>
              </a:ext>
            </a:extLst>
          </p:cNvPr>
          <p:cNvSpPr txBox="1"/>
          <p:nvPr/>
        </p:nvSpPr>
        <p:spPr>
          <a:xfrm>
            <a:off x="7458635" y="213360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expected confs present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20 for 1C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25 for 3C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30 for 4C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 2C?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134</Words>
  <Application>Microsoft Office PowerPoint</Application>
  <PresentationFormat>Widescreen</PresentationFormat>
  <Paragraphs>27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SYSG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39</cp:revision>
  <dcterms:created xsi:type="dcterms:W3CDTF">2023-01-20T22:40:51Z</dcterms:created>
  <dcterms:modified xsi:type="dcterms:W3CDTF">2023-11-22T03:47:23Z</dcterms:modified>
</cp:coreProperties>
</file>