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9048192" y="1979616"/>
            <a:ext cx="3818467" cy="464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5049555" y="2061135"/>
            <a:ext cx="381846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Interactions: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Elasticity (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</a:t>
            </a:r>
            <a:r>
              <a:rPr lang="en-US" dirty="0">
                <a:solidFill>
                  <a:schemeClr val="tx2"/>
                </a:solidFill>
              </a:rPr>
              <a:t>solvent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</a:t>
            </a:r>
            <a:r>
              <a:rPr lang="en-US" dirty="0">
                <a:solidFill>
                  <a:schemeClr val="accent1"/>
                </a:solidFill>
              </a:rPr>
              <a:t>ion</a:t>
            </a:r>
            <a:r>
              <a:rPr lang="en-US" dirty="0"/>
              <a:t>-</a:t>
            </a:r>
            <a:r>
              <a:rPr lang="en-US" dirty="0">
                <a:solidFill>
                  <a:schemeClr val="accent2"/>
                </a:solidFill>
              </a:rPr>
              <a:t>monomer</a:t>
            </a:r>
            <a:r>
              <a:rPr 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88FE1-28FF-CF14-7D2E-919D12EB4B99}"/>
              </a:ext>
            </a:extLst>
          </p:cNvPr>
          <p:cNvGrpSpPr/>
          <p:nvPr/>
        </p:nvGrpSpPr>
        <p:grpSpPr>
          <a:xfrm>
            <a:off x="548580" y="1856008"/>
            <a:ext cx="2587196" cy="4247323"/>
            <a:chOff x="1014729" y="1785621"/>
            <a:chExt cx="2587196" cy="424732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3436FB-79DA-D263-E8A4-33DA8E2F194E}"/>
                </a:ext>
              </a:extLst>
            </p:cNvPr>
            <p:cNvSpPr/>
            <p:nvPr/>
          </p:nvSpPr>
          <p:spPr>
            <a:xfrm>
              <a:off x="1058014" y="4397891"/>
              <a:ext cx="2319866" cy="582016"/>
            </a:xfrm>
            <a:custGeom>
              <a:avLst/>
              <a:gdLst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73200 w 2319866"/>
                <a:gd name="connsiteY15" fmla="*/ 199303 h 582016"/>
                <a:gd name="connsiteX16" fmla="*/ 1464733 w 2319866"/>
                <a:gd name="connsiteY16" fmla="*/ 419437 h 582016"/>
                <a:gd name="connsiteX17" fmla="*/ 1667933 w 2319866"/>
                <a:gd name="connsiteY17" fmla="*/ 444837 h 582016"/>
                <a:gd name="connsiteX18" fmla="*/ 1642533 w 2319866"/>
                <a:gd name="connsiteY18" fmla="*/ 156970 h 582016"/>
                <a:gd name="connsiteX19" fmla="*/ 1490133 w 2319866"/>
                <a:gd name="connsiteY19" fmla="*/ 106170 h 582016"/>
                <a:gd name="connsiteX20" fmla="*/ 1397000 w 2319866"/>
                <a:gd name="connsiteY20" fmla="*/ 283970 h 582016"/>
                <a:gd name="connsiteX21" fmla="*/ 1490133 w 2319866"/>
                <a:gd name="connsiteY21" fmla="*/ 537970 h 582016"/>
                <a:gd name="connsiteX22" fmla="*/ 1913466 w 2319866"/>
                <a:gd name="connsiteY22" fmla="*/ 436370 h 582016"/>
                <a:gd name="connsiteX23" fmla="*/ 1964266 w 2319866"/>
                <a:gd name="connsiteY23" fmla="*/ 199303 h 582016"/>
                <a:gd name="connsiteX24" fmla="*/ 2082800 w 2319866"/>
                <a:gd name="connsiteY24" fmla="*/ 89237 h 582016"/>
                <a:gd name="connsiteX25" fmla="*/ 2294466 w 2319866"/>
                <a:gd name="connsiteY25" fmla="*/ 275503 h 582016"/>
                <a:gd name="connsiteX26" fmla="*/ 2142066 w 2319866"/>
                <a:gd name="connsiteY26" fmla="*/ 427903 h 582016"/>
                <a:gd name="connsiteX27" fmla="*/ 2319866 w 2319866"/>
                <a:gd name="connsiteY27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202266 w 2319866"/>
                <a:gd name="connsiteY14" fmla="*/ 216237 h 582016"/>
                <a:gd name="connsiteX15" fmla="*/ 1464733 w 2319866"/>
                <a:gd name="connsiteY15" fmla="*/ 419437 h 582016"/>
                <a:gd name="connsiteX16" fmla="*/ 1667933 w 2319866"/>
                <a:gd name="connsiteY16" fmla="*/ 444837 h 582016"/>
                <a:gd name="connsiteX17" fmla="*/ 1642533 w 2319866"/>
                <a:gd name="connsiteY17" fmla="*/ 156970 h 582016"/>
                <a:gd name="connsiteX18" fmla="*/ 1490133 w 2319866"/>
                <a:gd name="connsiteY18" fmla="*/ 106170 h 582016"/>
                <a:gd name="connsiteX19" fmla="*/ 1397000 w 2319866"/>
                <a:gd name="connsiteY19" fmla="*/ 283970 h 582016"/>
                <a:gd name="connsiteX20" fmla="*/ 1490133 w 2319866"/>
                <a:gd name="connsiteY20" fmla="*/ 537970 h 582016"/>
                <a:gd name="connsiteX21" fmla="*/ 1913466 w 2319866"/>
                <a:gd name="connsiteY21" fmla="*/ 436370 h 582016"/>
                <a:gd name="connsiteX22" fmla="*/ 1964266 w 2319866"/>
                <a:gd name="connsiteY22" fmla="*/ 199303 h 582016"/>
                <a:gd name="connsiteX23" fmla="*/ 2082800 w 2319866"/>
                <a:gd name="connsiteY23" fmla="*/ 89237 h 582016"/>
                <a:gd name="connsiteX24" fmla="*/ 2294466 w 2319866"/>
                <a:gd name="connsiteY24" fmla="*/ 275503 h 582016"/>
                <a:gd name="connsiteX25" fmla="*/ 2142066 w 2319866"/>
                <a:gd name="connsiteY25" fmla="*/ 427903 h 582016"/>
                <a:gd name="connsiteX26" fmla="*/ 2319866 w 2319866"/>
                <a:gd name="connsiteY26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67933 w 2319866"/>
                <a:gd name="connsiteY15" fmla="*/ 444837 h 582016"/>
                <a:gd name="connsiteX16" fmla="*/ 1642533 w 2319866"/>
                <a:gd name="connsiteY16" fmla="*/ 156970 h 582016"/>
                <a:gd name="connsiteX17" fmla="*/ 1490133 w 2319866"/>
                <a:gd name="connsiteY17" fmla="*/ 106170 h 582016"/>
                <a:gd name="connsiteX18" fmla="*/ 1397000 w 2319866"/>
                <a:gd name="connsiteY18" fmla="*/ 283970 h 582016"/>
                <a:gd name="connsiteX19" fmla="*/ 1490133 w 2319866"/>
                <a:gd name="connsiteY19" fmla="*/ 537970 h 582016"/>
                <a:gd name="connsiteX20" fmla="*/ 1913466 w 2319866"/>
                <a:gd name="connsiteY20" fmla="*/ 436370 h 582016"/>
                <a:gd name="connsiteX21" fmla="*/ 1964266 w 2319866"/>
                <a:gd name="connsiteY21" fmla="*/ 199303 h 582016"/>
                <a:gd name="connsiteX22" fmla="*/ 2082800 w 2319866"/>
                <a:gd name="connsiteY22" fmla="*/ 89237 h 582016"/>
                <a:gd name="connsiteX23" fmla="*/ 2294466 w 2319866"/>
                <a:gd name="connsiteY23" fmla="*/ 275503 h 582016"/>
                <a:gd name="connsiteX24" fmla="*/ 2142066 w 2319866"/>
                <a:gd name="connsiteY24" fmla="*/ 427903 h 582016"/>
                <a:gd name="connsiteX25" fmla="*/ 2319866 w 2319866"/>
                <a:gd name="connsiteY25" fmla="*/ 521037 h 582016"/>
                <a:gd name="connsiteX0" fmla="*/ 0 w 2319866"/>
                <a:gd name="connsiteY0" fmla="*/ 563370 h 582016"/>
                <a:gd name="connsiteX1" fmla="*/ 245533 w 2319866"/>
                <a:gd name="connsiteY1" fmla="*/ 4570 h 582016"/>
                <a:gd name="connsiteX2" fmla="*/ 702733 w 2319866"/>
                <a:gd name="connsiteY2" fmla="*/ 283970 h 582016"/>
                <a:gd name="connsiteX3" fmla="*/ 1092200 w 2319866"/>
                <a:gd name="connsiteY3" fmla="*/ 13037 h 582016"/>
                <a:gd name="connsiteX4" fmla="*/ 1354666 w 2319866"/>
                <a:gd name="connsiteY4" fmla="*/ 250103 h 582016"/>
                <a:gd name="connsiteX5" fmla="*/ 1092200 w 2319866"/>
                <a:gd name="connsiteY5" fmla="*/ 360170 h 582016"/>
                <a:gd name="connsiteX6" fmla="*/ 795866 w 2319866"/>
                <a:gd name="connsiteY6" fmla="*/ 80770 h 582016"/>
                <a:gd name="connsiteX7" fmla="*/ 524933 w 2319866"/>
                <a:gd name="connsiteY7" fmla="*/ 368637 h 582016"/>
                <a:gd name="connsiteX8" fmla="*/ 541866 w 2319866"/>
                <a:gd name="connsiteY8" fmla="*/ 554903 h 582016"/>
                <a:gd name="connsiteX9" fmla="*/ 863600 w 2319866"/>
                <a:gd name="connsiteY9" fmla="*/ 554903 h 582016"/>
                <a:gd name="connsiteX10" fmla="*/ 931333 w 2319866"/>
                <a:gd name="connsiteY10" fmla="*/ 309370 h 582016"/>
                <a:gd name="connsiteX11" fmla="*/ 787400 w 2319866"/>
                <a:gd name="connsiteY11" fmla="*/ 351703 h 582016"/>
                <a:gd name="connsiteX12" fmla="*/ 804333 w 2319866"/>
                <a:gd name="connsiteY12" fmla="*/ 495637 h 582016"/>
                <a:gd name="connsiteX13" fmla="*/ 1117600 w 2319866"/>
                <a:gd name="connsiteY13" fmla="*/ 495637 h 582016"/>
                <a:gd name="connsiteX14" fmla="*/ 1464733 w 2319866"/>
                <a:gd name="connsiteY14" fmla="*/ 419437 h 582016"/>
                <a:gd name="connsiteX15" fmla="*/ 1642533 w 2319866"/>
                <a:gd name="connsiteY15" fmla="*/ 156970 h 582016"/>
                <a:gd name="connsiteX16" fmla="*/ 1490133 w 2319866"/>
                <a:gd name="connsiteY16" fmla="*/ 106170 h 582016"/>
                <a:gd name="connsiteX17" fmla="*/ 1397000 w 2319866"/>
                <a:gd name="connsiteY17" fmla="*/ 283970 h 582016"/>
                <a:gd name="connsiteX18" fmla="*/ 1490133 w 2319866"/>
                <a:gd name="connsiteY18" fmla="*/ 537970 h 582016"/>
                <a:gd name="connsiteX19" fmla="*/ 1913466 w 2319866"/>
                <a:gd name="connsiteY19" fmla="*/ 436370 h 582016"/>
                <a:gd name="connsiteX20" fmla="*/ 1964266 w 2319866"/>
                <a:gd name="connsiteY20" fmla="*/ 199303 h 582016"/>
                <a:gd name="connsiteX21" fmla="*/ 2082800 w 2319866"/>
                <a:gd name="connsiteY21" fmla="*/ 89237 h 582016"/>
                <a:gd name="connsiteX22" fmla="*/ 2294466 w 2319866"/>
                <a:gd name="connsiteY22" fmla="*/ 275503 h 582016"/>
                <a:gd name="connsiteX23" fmla="*/ 2142066 w 2319866"/>
                <a:gd name="connsiteY23" fmla="*/ 427903 h 582016"/>
                <a:gd name="connsiteX24" fmla="*/ 2319866 w 2319866"/>
                <a:gd name="connsiteY24" fmla="*/ 521037 h 582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19866" h="582016">
                  <a:moveTo>
                    <a:pt x="0" y="563370"/>
                  </a:moveTo>
                  <a:cubicBezTo>
                    <a:pt x="64205" y="307253"/>
                    <a:pt x="128411" y="51137"/>
                    <a:pt x="245533" y="4570"/>
                  </a:cubicBezTo>
                  <a:cubicBezTo>
                    <a:pt x="362655" y="-41997"/>
                    <a:pt x="561622" y="282559"/>
                    <a:pt x="702733" y="283970"/>
                  </a:cubicBezTo>
                  <a:cubicBezTo>
                    <a:pt x="843844" y="285381"/>
                    <a:pt x="983545" y="18681"/>
                    <a:pt x="1092200" y="13037"/>
                  </a:cubicBezTo>
                  <a:cubicBezTo>
                    <a:pt x="1200855" y="7393"/>
                    <a:pt x="1354666" y="192248"/>
                    <a:pt x="1354666" y="250103"/>
                  </a:cubicBezTo>
                  <a:cubicBezTo>
                    <a:pt x="1354666" y="307958"/>
                    <a:pt x="1185333" y="388392"/>
                    <a:pt x="1092200" y="360170"/>
                  </a:cubicBezTo>
                  <a:cubicBezTo>
                    <a:pt x="999067" y="331948"/>
                    <a:pt x="890410" y="79359"/>
                    <a:pt x="795866" y="80770"/>
                  </a:cubicBezTo>
                  <a:cubicBezTo>
                    <a:pt x="701322" y="82181"/>
                    <a:pt x="567266" y="289615"/>
                    <a:pt x="524933" y="368637"/>
                  </a:cubicBezTo>
                  <a:cubicBezTo>
                    <a:pt x="482600" y="447659"/>
                    <a:pt x="485422" y="523859"/>
                    <a:pt x="541866" y="554903"/>
                  </a:cubicBezTo>
                  <a:cubicBezTo>
                    <a:pt x="598310" y="585947"/>
                    <a:pt x="798689" y="595825"/>
                    <a:pt x="863600" y="554903"/>
                  </a:cubicBezTo>
                  <a:cubicBezTo>
                    <a:pt x="928511" y="513981"/>
                    <a:pt x="944033" y="343237"/>
                    <a:pt x="931333" y="309370"/>
                  </a:cubicBezTo>
                  <a:cubicBezTo>
                    <a:pt x="918633" y="275503"/>
                    <a:pt x="808567" y="320658"/>
                    <a:pt x="787400" y="351703"/>
                  </a:cubicBezTo>
                  <a:cubicBezTo>
                    <a:pt x="766233" y="382747"/>
                    <a:pt x="749300" y="471648"/>
                    <a:pt x="804333" y="495637"/>
                  </a:cubicBezTo>
                  <a:cubicBezTo>
                    <a:pt x="859366" y="519626"/>
                    <a:pt x="1007533" y="508337"/>
                    <a:pt x="1117600" y="495637"/>
                  </a:cubicBezTo>
                  <a:cubicBezTo>
                    <a:pt x="1227667" y="482937"/>
                    <a:pt x="1377244" y="475881"/>
                    <a:pt x="1464733" y="419437"/>
                  </a:cubicBezTo>
                  <a:cubicBezTo>
                    <a:pt x="1552222" y="362993"/>
                    <a:pt x="1638300" y="209181"/>
                    <a:pt x="1642533" y="156970"/>
                  </a:cubicBezTo>
                  <a:cubicBezTo>
                    <a:pt x="1646766" y="104759"/>
                    <a:pt x="1531055" y="85003"/>
                    <a:pt x="1490133" y="106170"/>
                  </a:cubicBezTo>
                  <a:cubicBezTo>
                    <a:pt x="1449211" y="127337"/>
                    <a:pt x="1397000" y="212003"/>
                    <a:pt x="1397000" y="283970"/>
                  </a:cubicBezTo>
                  <a:cubicBezTo>
                    <a:pt x="1397000" y="355937"/>
                    <a:pt x="1404055" y="512570"/>
                    <a:pt x="1490133" y="537970"/>
                  </a:cubicBezTo>
                  <a:cubicBezTo>
                    <a:pt x="1576211" y="563370"/>
                    <a:pt x="1834444" y="492814"/>
                    <a:pt x="1913466" y="436370"/>
                  </a:cubicBezTo>
                  <a:cubicBezTo>
                    <a:pt x="1992488" y="379925"/>
                    <a:pt x="1936044" y="257158"/>
                    <a:pt x="1964266" y="199303"/>
                  </a:cubicBezTo>
                  <a:cubicBezTo>
                    <a:pt x="1992488" y="141447"/>
                    <a:pt x="2027767" y="76537"/>
                    <a:pt x="2082800" y="89237"/>
                  </a:cubicBezTo>
                  <a:cubicBezTo>
                    <a:pt x="2137833" y="101937"/>
                    <a:pt x="2284588" y="219059"/>
                    <a:pt x="2294466" y="275503"/>
                  </a:cubicBezTo>
                  <a:cubicBezTo>
                    <a:pt x="2304344" y="331947"/>
                    <a:pt x="2137833" y="386981"/>
                    <a:pt x="2142066" y="427903"/>
                  </a:cubicBezTo>
                  <a:cubicBezTo>
                    <a:pt x="2146299" y="468825"/>
                    <a:pt x="2233082" y="494931"/>
                    <a:pt x="2319866" y="521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1DC3C0-088D-608E-FC80-A6E8822F5314}"/>
                </a:ext>
              </a:extLst>
            </p:cNvPr>
            <p:cNvSpPr/>
            <p:nvPr/>
          </p:nvSpPr>
          <p:spPr>
            <a:xfrm>
              <a:off x="1162334" y="2754382"/>
              <a:ext cx="2035842" cy="696222"/>
            </a:xfrm>
            <a:custGeom>
              <a:avLst/>
              <a:gdLst>
                <a:gd name="connsiteX0" fmla="*/ 0 w 2035842"/>
                <a:gd name="connsiteY0" fmla="*/ 696222 h 696222"/>
                <a:gd name="connsiteX1" fmla="*/ 347133 w 2035842"/>
                <a:gd name="connsiteY1" fmla="*/ 272888 h 696222"/>
                <a:gd name="connsiteX2" fmla="*/ 745067 w 2035842"/>
                <a:gd name="connsiteY2" fmla="*/ 450688 h 696222"/>
                <a:gd name="connsiteX3" fmla="*/ 541867 w 2035842"/>
                <a:gd name="connsiteY3" fmla="*/ 679288 h 696222"/>
                <a:gd name="connsiteX4" fmla="*/ 397933 w 2035842"/>
                <a:gd name="connsiteY4" fmla="*/ 442222 h 696222"/>
                <a:gd name="connsiteX5" fmla="*/ 685800 w 2035842"/>
                <a:gd name="connsiteY5" fmla="*/ 205155 h 696222"/>
                <a:gd name="connsiteX6" fmla="*/ 1075267 w 2035842"/>
                <a:gd name="connsiteY6" fmla="*/ 222088 h 696222"/>
                <a:gd name="connsiteX7" fmla="*/ 1337733 w 2035842"/>
                <a:gd name="connsiteY7" fmla="*/ 128955 h 696222"/>
                <a:gd name="connsiteX8" fmla="*/ 1049867 w 2035842"/>
                <a:gd name="connsiteY8" fmla="*/ 10422 h 696222"/>
                <a:gd name="connsiteX9" fmla="*/ 829733 w 2035842"/>
                <a:gd name="connsiteY9" fmla="*/ 416822 h 696222"/>
                <a:gd name="connsiteX10" fmla="*/ 905933 w 2035842"/>
                <a:gd name="connsiteY10" fmla="*/ 611555 h 696222"/>
                <a:gd name="connsiteX11" fmla="*/ 1320800 w 2035842"/>
                <a:gd name="connsiteY11" fmla="*/ 645422 h 696222"/>
                <a:gd name="connsiteX12" fmla="*/ 1075267 w 2035842"/>
                <a:gd name="connsiteY12" fmla="*/ 366022 h 696222"/>
                <a:gd name="connsiteX13" fmla="*/ 1337733 w 2035842"/>
                <a:gd name="connsiteY13" fmla="*/ 306755 h 696222"/>
                <a:gd name="connsiteX14" fmla="*/ 1405467 w 2035842"/>
                <a:gd name="connsiteY14" fmla="*/ 213622 h 696222"/>
                <a:gd name="connsiteX15" fmla="*/ 1041400 w 2035842"/>
                <a:gd name="connsiteY15" fmla="*/ 95088 h 696222"/>
                <a:gd name="connsiteX16" fmla="*/ 1397000 w 2035842"/>
                <a:gd name="connsiteY16" fmla="*/ 442222 h 696222"/>
                <a:gd name="connsiteX17" fmla="*/ 1634067 w 2035842"/>
                <a:gd name="connsiteY17" fmla="*/ 416822 h 696222"/>
                <a:gd name="connsiteX18" fmla="*/ 1718733 w 2035842"/>
                <a:gd name="connsiteY18" fmla="*/ 230555 h 696222"/>
                <a:gd name="connsiteX19" fmla="*/ 2032000 w 2035842"/>
                <a:gd name="connsiteY19" fmla="*/ 340622 h 696222"/>
                <a:gd name="connsiteX20" fmla="*/ 1871133 w 2035842"/>
                <a:gd name="connsiteY20" fmla="*/ 484555 h 696222"/>
                <a:gd name="connsiteX21" fmla="*/ 1549400 w 2035842"/>
                <a:gd name="connsiteY21" fmla="*/ 620022 h 69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5842" h="696222">
                  <a:moveTo>
                    <a:pt x="0" y="696222"/>
                  </a:moveTo>
                  <a:cubicBezTo>
                    <a:pt x="111477" y="505016"/>
                    <a:pt x="222955" y="313810"/>
                    <a:pt x="347133" y="272888"/>
                  </a:cubicBezTo>
                  <a:cubicBezTo>
                    <a:pt x="471311" y="231966"/>
                    <a:pt x="712611" y="382955"/>
                    <a:pt x="745067" y="450688"/>
                  </a:cubicBezTo>
                  <a:cubicBezTo>
                    <a:pt x="777523" y="518421"/>
                    <a:pt x="599723" y="680699"/>
                    <a:pt x="541867" y="679288"/>
                  </a:cubicBezTo>
                  <a:cubicBezTo>
                    <a:pt x="484011" y="677877"/>
                    <a:pt x="373944" y="521244"/>
                    <a:pt x="397933" y="442222"/>
                  </a:cubicBezTo>
                  <a:cubicBezTo>
                    <a:pt x="421922" y="363200"/>
                    <a:pt x="572911" y="241844"/>
                    <a:pt x="685800" y="205155"/>
                  </a:cubicBezTo>
                  <a:cubicBezTo>
                    <a:pt x="798689" y="168466"/>
                    <a:pt x="966612" y="234788"/>
                    <a:pt x="1075267" y="222088"/>
                  </a:cubicBezTo>
                  <a:cubicBezTo>
                    <a:pt x="1183922" y="209388"/>
                    <a:pt x="1341966" y="164233"/>
                    <a:pt x="1337733" y="128955"/>
                  </a:cubicBezTo>
                  <a:cubicBezTo>
                    <a:pt x="1333500" y="93677"/>
                    <a:pt x="1134534" y="-37556"/>
                    <a:pt x="1049867" y="10422"/>
                  </a:cubicBezTo>
                  <a:cubicBezTo>
                    <a:pt x="965200" y="58400"/>
                    <a:pt x="853722" y="316633"/>
                    <a:pt x="829733" y="416822"/>
                  </a:cubicBezTo>
                  <a:cubicBezTo>
                    <a:pt x="805744" y="517011"/>
                    <a:pt x="824089" y="573455"/>
                    <a:pt x="905933" y="611555"/>
                  </a:cubicBezTo>
                  <a:cubicBezTo>
                    <a:pt x="987777" y="649655"/>
                    <a:pt x="1292578" y="686344"/>
                    <a:pt x="1320800" y="645422"/>
                  </a:cubicBezTo>
                  <a:cubicBezTo>
                    <a:pt x="1349022" y="604500"/>
                    <a:pt x="1072445" y="422467"/>
                    <a:pt x="1075267" y="366022"/>
                  </a:cubicBezTo>
                  <a:cubicBezTo>
                    <a:pt x="1078089" y="309577"/>
                    <a:pt x="1282700" y="332155"/>
                    <a:pt x="1337733" y="306755"/>
                  </a:cubicBezTo>
                  <a:cubicBezTo>
                    <a:pt x="1392766" y="281355"/>
                    <a:pt x="1454856" y="248900"/>
                    <a:pt x="1405467" y="213622"/>
                  </a:cubicBezTo>
                  <a:cubicBezTo>
                    <a:pt x="1356078" y="178344"/>
                    <a:pt x="1042811" y="56988"/>
                    <a:pt x="1041400" y="95088"/>
                  </a:cubicBezTo>
                  <a:cubicBezTo>
                    <a:pt x="1039989" y="133188"/>
                    <a:pt x="1298222" y="388600"/>
                    <a:pt x="1397000" y="442222"/>
                  </a:cubicBezTo>
                  <a:cubicBezTo>
                    <a:pt x="1495778" y="495844"/>
                    <a:pt x="1580445" y="452100"/>
                    <a:pt x="1634067" y="416822"/>
                  </a:cubicBezTo>
                  <a:cubicBezTo>
                    <a:pt x="1687689" y="381544"/>
                    <a:pt x="1652411" y="243255"/>
                    <a:pt x="1718733" y="230555"/>
                  </a:cubicBezTo>
                  <a:cubicBezTo>
                    <a:pt x="1785055" y="217855"/>
                    <a:pt x="2006600" y="298289"/>
                    <a:pt x="2032000" y="340622"/>
                  </a:cubicBezTo>
                  <a:cubicBezTo>
                    <a:pt x="2057400" y="382955"/>
                    <a:pt x="1951566" y="437988"/>
                    <a:pt x="1871133" y="484555"/>
                  </a:cubicBezTo>
                  <a:cubicBezTo>
                    <a:pt x="1790700" y="531122"/>
                    <a:pt x="1601611" y="591800"/>
                    <a:pt x="1549400" y="62002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00F457-A6FC-0C80-D0A7-7C8BBCF14E26}"/>
                </a:ext>
              </a:extLst>
            </p:cNvPr>
            <p:cNvSpPr/>
            <p:nvPr/>
          </p:nvSpPr>
          <p:spPr>
            <a:xfrm>
              <a:off x="1104935" y="3917268"/>
              <a:ext cx="2496990" cy="580028"/>
            </a:xfrm>
            <a:custGeom>
              <a:avLst/>
              <a:gdLst>
                <a:gd name="connsiteX0" fmla="*/ 0 w 2496990"/>
                <a:gd name="connsiteY0" fmla="*/ 265910 h 580028"/>
                <a:gd name="connsiteX1" fmla="*/ 516467 w 2496990"/>
                <a:gd name="connsiteY1" fmla="*/ 579177 h 580028"/>
                <a:gd name="connsiteX2" fmla="*/ 838200 w 2496990"/>
                <a:gd name="connsiteY2" fmla="*/ 181243 h 580028"/>
                <a:gd name="connsiteX3" fmla="*/ 668867 w 2496990"/>
                <a:gd name="connsiteY3" fmla="*/ 3443 h 580028"/>
                <a:gd name="connsiteX4" fmla="*/ 584200 w 2496990"/>
                <a:gd name="connsiteY4" fmla="*/ 325177 h 580028"/>
                <a:gd name="connsiteX5" fmla="*/ 990600 w 2496990"/>
                <a:gd name="connsiteY5" fmla="*/ 308243 h 580028"/>
                <a:gd name="connsiteX6" fmla="*/ 1117600 w 2496990"/>
                <a:gd name="connsiteY6" fmla="*/ 62710 h 580028"/>
                <a:gd name="connsiteX7" fmla="*/ 1413933 w 2496990"/>
                <a:gd name="connsiteY7" fmla="*/ 147377 h 580028"/>
                <a:gd name="connsiteX8" fmla="*/ 1718733 w 2496990"/>
                <a:gd name="connsiteY8" fmla="*/ 291310 h 580028"/>
                <a:gd name="connsiteX9" fmla="*/ 1921933 w 2496990"/>
                <a:gd name="connsiteY9" fmla="*/ 88110 h 580028"/>
                <a:gd name="connsiteX10" fmla="*/ 1786467 w 2496990"/>
                <a:gd name="connsiteY10" fmla="*/ 11910 h 580028"/>
                <a:gd name="connsiteX11" fmla="*/ 1710267 w 2496990"/>
                <a:gd name="connsiteY11" fmla="*/ 198177 h 580028"/>
                <a:gd name="connsiteX12" fmla="*/ 2023533 w 2496990"/>
                <a:gd name="connsiteY12" fmla="*/ 308243 h 580028"/>
                <a:gd name="connsiteX13" fmla="*/ 2489200 w 2496990"/>
                <a:gd name="connsiteY13" fmla="*/ 291310 h 580028"/>
                <a:gd name="connsiteX14" fmla="*/ 2302933 w 2496990"/>
                <a:gd name="connsiteY14" fmla="*/ 486043 h 580028"/>
                <a:gd name="connsiteX15" fmla="*/ 2142067 w 2496990"/>
                <a:gd name="connsiteY15" fmla="*/ 113510 h 580028"/>
                <a:gd name="connsiteX16" fmla="*/ 1735667 w 2496990"/>
                <a:gd name="connsiteY16" fmla="*/ 452177 h 580028"/>
                <a:gd name="connsiteX17" fmla="*/ 1278467 w 2496990"/>
                <a:gd name="connsiteY17" fmla="*/ 443710 h 580028"/>
                <a:gd name="connsiteX18" fmla="*/ 1219200 w 2496990"/>
                <a:gd name="connsiteY18" fmla="*/ 274377 h 580028"/>
                <a:gd name="connsiteX19" fmla="*/ 1388533 w 2496990"/>
                <a:gd name="connsiteY19" fmla="*/ 223577 h 5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96990" h="580028">
                  <a:moveTo>
                    <a:pt x="0" y="265910"/>
                  </a:moveTo>
                  <a:cubicBezTo>
                    <a:pt x="188383" y="429599"/>
                    <a:pt x="376767" y="593288"/>
                    <a:pt x="516467" y="579177"/>
                  </a:cubicBezTo>
                  <a:cubicBezTo>
                    <a:pt x="656167" y="565066"/>
                    <a:pt x="812800" y="277199"/>
                    <a:pt x="838200" y="181243"/>
                  </a:cubicBezTo>
                  <a:cubicBezTo>
                    <a:pt x="863600" y="85287"/>
                    <a:pt x="711200" y="-20546"/>
                    <a:pt x="668867" y="3443"/>
                  </a:cubicBezTo>
                  <a:cubicBezTo>
                    <a:pt x="626534" y="27432"/>
                    <a:pt x="530578" y="274377"/>
                    <a:pt x="584200" y="325177"/>
                  </a:cubicBezTo>
                  <a:cubicBezTo>
                    <a:pt x="637822" y="375977"/>
                    <a:pt x="901700" y="351988"/>
                    <a:pt x="990600" y="308243"/>
                  </a:cubicBezTo>
                  <a:cubicBezTo>
                    <a:pt x="1079500" y="264498"/>
                    <a:pt x="1047044" y="89521"/>
                    <a:pt x="1117600" y="62710"/>
                  </a:cubicBezTo>
                  <a:cubicBezTo>
                    <a:pt x="1188156" y="35899"/>
                    <a:pt x="1313744" y="109277"/>
                    <a:pt x="1413933" y="147377"/>
                  </a:cubicBezTo>
                  <a:cubicBezTo>
                    <a:pt x="1514122" y="185477"/>
                    <a:pt x="1634066" y="301188"/>
                    <a:pt x="1718733" y="291310"/>
                  </a:cubicBezTo>
                  <a:cubicBezTo>
                    <a:pt x="1803400" y="281432"/>
                    <a:pt x="1910644" y="134677"/>
                    <a:pt x="1921933" y="88110"/>
                  </a:cubicBezTo>
                  <a:cubicBezTo>
                    <a:pt x="1933222" y="41543"/>
                    <a:pt x="1821745" y="-6434"/>
                    <a:pt x="1786467" y="11910"/>
                  </a:cubicBezTo>
                  <a:cubicBezTo>
                    <a:pt x="1751189" y="30254"/>
                    <a:pt x="1670756" y="148788"/>
                    <a:pt x="1710267" y="198177"/>
                  </a:cubicBezTo>
                  <a:cubicBezTo>
                    <a:pt x="1749778" y="247566"/>
                    <a:pt x="1893711" y="292721"/>
                    <a:pt x="2023533" y="308243"/>
                  </a:cubicBezTo>
                  <a:cubicBezTo>
                    <a:pt x="2153355" y="323765"/>
                    <a:pt x="2442633" y="261677"/>
                    <a:pt x="2489200" y="291310"/>
                  </a:cubicBezTo>
                  <a:cubicBezTo>
                    <a:pt x="2535767" y="320943"/>
                    <a:pt x="2360789" y="515676"/>
                    <a:pt x="2302933" y="486043"/>
                  </a:cubicBezTo>
                  <a:cubicBezTo>
                    <a:pt x="2245078" y="456410"/>
                    <a:pt x="2236611" y="119154"/>
                    <a:pt x="2142067" y="113510"/>
                  </a:cubicBezTo>
                  <a:cubicBezTo>
                    <a:pt x="2047523" y="107866"/>
                    <a:pt x="1879600" y="397144"/>
                    <a:pt x="1735667" y="452177"/>
                  </a:cubicBezTo>
                  <a:cubicBezTo>
                    <a:pt x="1591734" y="507210"/>
                    <a:pt x="1364545" y="473343"/>
                    <a:pt x="1278467" y="443710"/>
                  </a:cubicBezTo>
                  <a:cubicBezTo>
                    <a:pt x="1192389" y="414077"/>
                    <a:pt x="1200856" y="311066"/>
                    <a:pt x="1219200" y="274377"/>
                  </a:cubicBezTo>
                  <a:cubicBezTo>
                    <a:pt x="1237544" y="237688"/>
                    <a:pt x="1370189" y="247566"/>
                    <a:pt x="1388533" y="2235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45929E-A76F-8344-233F-E5819E15D52F}"/>
                </a:ext>
              </a:extLst>
            </p:cNvPr>
            <p:cNvSpPr/>
            <p:nvPr/>
          </p:nvSpPr>
          <p:spPr>
            <a:xfrm>
              <a:off x="1058014" y="2020960"/>
              <a:ext cx="2016565" cy="477166"/>
            </a:xfrm>
            <a:custGeom>
              <a:avLst/>
              <a:gdLst>
                <a:gd name="connsiteX0" fmla="*/ 0 w 2016565"/>
                <a:gd name="connsiteY0" fmla="*/ 70529 h 477166"/>
                <a:gd name="connsiteX1" fmla="*/ 211667 w 2016565"/>
                <a:gd name="connsiteY1" fmla="*/ 349929 h 477166"/>
                <a:gd name="connsiteX2" fmla="*/ 533400 w 2016565"/>
                <a:gd name="connsiteY2" fmla="*/ 155196 h 477166"/>
                <a:gd name="connsiteX3" fmla="*/ 651934 w 2016565"/>
                <a:gd name="connsiteY3" fmla="*/ 332996 h 477166"/>
                <a:gd name="connsiteX4" fmla="*/ 914400 w 2016565"/>
                <a:gd name="connsiteY4" fmla="*/ 172129 h 477166"/>
                <a:gd name="connsiteX5" fmla="*/ 1126067 w 2016565"/>
                <a:gd name="connsiteY5" fmla="*/ 299129 h 477166"/>
                <a:gd name="connsiteX6" fmla="*/ 1354667 w 2016565"/>
                <a:gd name="connsiteY6" fmla="*/ 112863 h 477166"/>
                <a:gd name="connsiteX7" fmla="*/ 1701800 w 2016565"/>
                <a:gd name="connsiteY7" fmla="*/ 290663 h 477166"/>
                <a:gd name="connsiteX8" fmla="*/ 1938867 w 2016565"/>
                <a:gd name="connsiteY8" fmla="*/ 163663 h 477166"/>
                <a:gd name="connsiteX9" fmla="*/ 1820334 w 2016565"/>
                <a:gd name="connsiteY9" fmla="*/ 2796 h 477166"/>
                <a:gd name="connsiteX10" fmla="*/ 1693334 w 2016565"/>
                <a:gd name="connsiteY10" fmla="*/ 307596 h 477166"/>
                <a:gd name="connsiteX11" fmla="*/ 1879600 w 2016565"/>
                <a:gd name="connsiteY11" fmla="*/ 476929 h 477166"/>
                <a:gd name="connsiteX12" fmla="*/ 2006600 w 2016565"/>
                <a:gd name="connsiteY12" fmla="*/ 273729 h 477166"/>
                <a:gd name="connsiteX13" fmla="*/ 1608667 w 2016565"/>
                <a:gd name="connsiteY13" fmla="*/ 78996 h 477166"/>
                <a:gd name="connsiteX14" fmla="*/ 1278467 w 2016565"/>
                <a:gd name="connsiteY14" fmla="*/ 332996 h 477166"/>
                <a:gd name="connsiteX15" fmla="*/ 1083734 w 2016565"/>
                <a:gd name="connsiteY15" fmla="*/ 146729 h 477166"/>
                <a:gd name="connsiteX16" fmla="*/ 795867 w 2016565"/>
                <a:gd name="connsiteY16" fmla="*/ 163663 h 477166"/>
                <a:gd name="connsiteX17" fmla="*/ 897467 w 2016565"/>
                <a:gd name="connsiteY17" fmla="*/ 409196 h 477166"/>
                <a:gd name="connsiteX18" fmla="*/ 1413934 w 2016565"/>
                <a:gd name="connsiteY18" fmla="*/ 392263 h 477166"/>
                <a:gd name="connsiteX19" fmla="*/ 1388534 w 2016565"/>
                <a:gd name="connsiteY19" fmla="*/ 205996 h 47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16565" h="477166">
                  <a:moveTo>
                    <a:pt x="0" y="70529"/>
                  </a:moveTo>
                  <a:cubicBezTo>
                    <a:pt x="61383" y="203173"/>
                    <a:pt x="122767" y="335818"/>
                    <a:pt x="211667" y="349929"/>
                  </a:cubicBezTo>
                  <a:cubicBezTo>
                    <a:pt x="300567" y="364040"/>
                    <a:pt x="460022" y="158018"/>
                    <a:pt x="533400" y="155196"/>
                  </a:cubicBezTo>
                  <a:cubicBezTo>
                    <a:pt x="606778" y="152374"/>
                    <a:pt x="588434" y="330174"/>
                    <a:pt x="651934" y="332996"/>
                  </a:cubicBezTo>
                  <a:cubicBezTo>
                    <a:pt x="715434" y="335818"/>
                    <a:pt x="835378" y="177773"/>
                    <a:pt x="914400" y="172129"/>
                  </a:cubicBezTo>
                  <a:cubicBezTo>
                    <a:pt x="993422" y="166485"/>
                    <a:pt x="1052689" y="309007"/>
                    <a:pt x="1126067" y="299129"/>
                  </a:cubicBezTo>
                  <a:cubicBezTo>
                    <a:pt x="1199445" y="289251"/>
                    <a:pt x="1258712" y="114274"/>
                    <a:pt x="1354667" y="112863"/>
                  </a:cubicBezTo>
                  <a:cubicBezTo>
                    <a:pt x="1450622" y="111452"/>
                    <a:pt x="1604433" y="282196"/>
                    <a:pt x="1701800" y="290663"/>
                  </a:cubicBezTo>
                  <a:cubicBezTo>
                    <a:pt x="1799167" y="299130"/>
                    <a:pt x="1919111" y="211641"/>
                    <a:pt x="1938867" y="163663"/>
                  </a:cubicBezTo>
                  <a:cubicBezTo>
                    <a:pt x="1958623" y="115685"/>
                    <a:pt x="1861256" y="-21193"/>
                    <a:pt x="1820334" y="2796"/>
                  </a:cubicBezTo>
                  <a:cubicBezTo>
                    <a:pt x="1779412" y="26785"/>
                    <a:pt x="1683456" y="228574"/>
                    <a:pt x="1693334" y="307596"/>
                  </a:cubicBezTo>
                  <a:cubicBezTo>
                    <a:pt x="1703212" y="386618"/>
                    <a:pt x="1827389" y="482574"/>
                    <a:pt x="1879600" y="476929"/>
                  </a:cubicBezTo>
                  <a:cubicBezTo>
                    <a:pt x="1931811" y="471285"/>
                    <a:pt x="2051755" y="340051"/>
                    <a:pt x="2006600" y="273729"/>
                  </a:cubicBezTo>
                  <a:cubicBezTo>
                    <a:pt x="1961445" y="207407"/>
                    <a:pt x="1730023" y="69118"/>
                    <a:pt x="1608667" y="78996"/>
                  </a:cubicBezTo>
                  <a:cubicBezTo>
                    <a:pt x="1487312" y="88874"/>
                    <a:pt x="1365956" y="321707"/>
                    <a:pt x="1278467" y="332996"/>
                  </a:cubicBezTo>
                  <a:cubicBezTo>
                    <a:pt x="1190978" y="344285"/>
                    <a:pt x="1164167" y="174951"/>
                    <a:pt x="1083734" y="146729"/>
                  </a:cubicBezTo>
                  <a:cubicBezTo>
                    <a:pt x="1003301" y="118507"/>
                    <a:pt x="826911" y="119919"/>
                    <a:pt x="795867" y="163663"/>
                  </a:cubicBezTo>
                  <a:cubicBezTo>
                    <a:pt x="764823" y="207407"/>
                    <a:pt x="794456" y="371096"/>
                    <a:pt x="897467" y="409196"/>
                  </a:cubicBezTo>
                  <a:cubicBezTo>
                    <a:pt x="1000478" y="447296"/>
                    <a:pt x="1332090" y="426130"/>
                    <a:pt x="1413934" y="392263"/>
                  </a:cubicBezTo>
                  <a:cubicBezTo>
                    <a:pt x="1495778" y="358396"/>
                    <a:pt x="1442156" y="282196"/>
                    <a:pt x="1388534" y="2059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A1EA5F-E622-E889-209D-508D2F7D606E}"/>
                </a:ext>
              </a:extLst>
            </p:cNvPr>
            <p:cNvSpPr/>
            <p:nvPr/>
          </p:nvSpPr>
          <p:spPr>
            <a:xfrm>
              <a:off x="1058014" y="5302897"/>
              <a:ext cx="2396097" cy="730047"/>
            </a:xfrm>
            <a:custGeom>
              <a:avLst/>
              <a:gdLst>
                <a:gd name="connsiteX0" fmla="*/ 0 w 2396097"/>
                <a:gd name="connsiteY0" fmla="*/ 364703 h 730047"/>
                <a:gd name="connsiteX1" fmla="*/ 389466 w 2396097"/>
                <a:gd name="connsiteY1" fmla="*/ 280037 h 730047"/>
                <a:gd name="connsiteX2" fmla="*/ 668866 w 2396097"/>
                <a:gd name="connsiteY2" fmla="*/ 347770 h 730047"/>
                <a:gd name="connsiteX3" fmla="*/ 965200 w 2396097"/>
                <a:gd name="connsiteY3" fmla="*/ 339303 h 730047"/>
                <a:gd name="connsiteX4" fmla="*/ 1126066 w 2396097"/>
                <a:gd name="connsiteY4" fmla="*/ 491703 h 730047"/>
                <a:gd name="connsiteX5" fmla="*/ 1363133 w 2396097"/>
                <a:gd name="connsiteY5" fmla="*/ 440903 h 730047"/>
                <a:gd name="connsiteX6" fmla="*/ 1625600 w 2396097"/>
                <a:gd name="connsiteY6" fmla="*/ 415503 h 730047"/>
                <a:gd name="connsiteX7" fmla="*/ 1938866 w 2396097"/>
                <a:gd name="connsiteY7" fmla="*/ 508637 h 730047"/>
                <a:gd name="connsiteX8" fmla="*/ 2192866 w 2396097"/>
                <a:gd name="connsiteY8" fmla="*/ 491703 h 730047"/>
                <a:gd name="connsiteX9" fmla="*/ 2201333 w 2396097"/>
                <a:gd name="connsiteY9" fmla="*/ 313903 h 730047"/>
                <a:gd name="connsiteX10" fmla="*/ 2108200 w 2396097"/>
                <a:gd name="connsiteY10" fmla="*/ 127637 h 730047"/>
                <a:gd name="connsiteX11" fmla="*/ 1854200 w 2396097"/>
                <a:gd name="connsiteY11" fmla="*/ 220770 h 730047"/>
                <a:gd name="connsiteX12" fmla="*/ 1930400 w 2396097"/>
                <a:gd name="connsiteY12" fmla="*/ 474770 h 730047"/>
                <a:gd name="connsiteX13" fmla="*/ 2133600 w 2396097"/>
                <a:gd name="connsiteY13" fmla="*/ 728770 h 730047"/>
                <a:gd name="connsiteX14" fmla="*/ 2396066 w 2396097"/>
                <a:gd name="connsiteY14" fmla="*/ 559437 h 730047"/>
                <a:gd name="connsiteX15" fmla="*/ 2116666 w 2396097"/>
                <a:gd name="connsiteY15" fmla="*/ 263103 h 730047"/>
                <a:gd name="connsiteX16" fmla="*/ 2048933 w 2396097"/>
                <a:gd name="connsiteY16" fmla="*/ 457837 h 730047"/>
                <a:gd name="connsiteX17" fmla="*/ 1710266 w 2396097"/>
                <a:gd name="connsiteY17" fmla="*/ 440903 h 730047"/>
                <a:gd name="connsiteX18" fmla="*/ 1557866 w 2396097"/>
                <a:gd name="connsiteY18" fmla="*/ 263103 h 730047"/>
                <a:gd name="connsiteX19" fmla="*/ 1143000 w 2396097"/>
                <a:gd name="connsiteY19" fmla="*/ 322370 h 730047"/>
                <a:gd name="connsiteX20" fmla="*/ 982133 w 2396097"/>
                <a:gd name="connsiteY20" fmla="*/ 474770 h 730047"/>
                <a:gd name="connsiteX21" fmla="*/ 635000 w 2396097"/>
                <a:gd name="connsiteY21" fmla="*/ 288503 h 730047"/>
                <a:gd name="connsiteX22" fmla="*/ 736600 w 2396097"/>
                <a:gd name="connsiteY22" fmla="*/ 637 h 730047"/>
                <a:gd name="connsiteX23" fmla="*/ 296333 w 2396097"/>
                <a:gd name="connsiteY23" fmla="*/ 220770 h 730047"/>
                <a:gd name="connsiteX24" fmla="*/ 431800 w 2396097"/>
                <a:gd name="connsiteY24" fmla="*/ 542503 h 730047"/>
                <a:gd name="connsiteX25" fmla="*/ 795866 w 2396097"/>
                <a:gd name="connsiteY25" fmla="*/ 542503 h 730047"/>
                <a:gd name="connsiteX26" fmla="*/ 1058333 w 2396097"/>
                <a:gd name="connsiteY26" fmla="*/ 195370 h 730047"/>
                <a:gd name="connsiteX27" fmla="*/ 677333 w 2396097"/>
                <a:gd name="connsiteY27" fmla="*/ 93770 h 730047"/>
                <a:gd name="connsiteX28" fmla="*/ 533400 w 2396097"/>
                <a:gd name="connsiteY28" fmla="*/ 330837 h 73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96097" h="730047">
                  <a:moveTo>
                    <a:pt x="0" y="364703"/>
                  </a:moveTo>
                  <a:cubicBezTo>
                    <a:pt x="138994" y="323781"/>
                    <a:pt x="277988" y="282859"/>
                    <a:pt x="389466" y="280037"/>
                  </a:cubicBezTo>
                  <a:cubicBezTo>
                    <a:pt x="500944" y="277215"/>
                    <a:pt x="572910" y="337892"/>
                    <a:pt x="668866" y="347770"/>
                  </a:cubicBezTo>
                  <a:cubicBezTo>
                    <a:pt x="764822" y="357648"/>
                    <a:pt x="889000" y="315314"/>
                    <a:pt x="965200" y="339303"/>
                  </a:cubicBezTo>
                  <a:cubicBezTo>
                    <a:pt x="1041400" y="363292"/>
                    <a:pt x="1059744" y="474770"/>
                    <a:pt x="1126066" y="491703"/>
                  </a:cubicBezTo>
                  <a:cubicBezTo>
                    <a:pt x="1192388" y="508636"/>
                    <a:pt x="1279877" y="453603"/>
                    <a:pt x="1363133" y="440903"/>
                  </a:cubicBezTo>
                  <a:cubicBezTo>
                    <a:pt x="1446389" y="428203"/>
                    <a:pt x="1529645" y="404214"/>
                    <a:pt x="1625600" y="415503"/>
                  </a:cubicBezTo>
                  <a:cubicBezTo>
                    <a:pt x="1721555" y="426792"/>
                    <a:pt x="1844322" y="495937"/>
                    <a:pt x="1938866" y="508637"/>
                  </a:cubicBezTo>
                  <a:cubicBezTo>
                    <a:pt x="2033410" y="521337"/>
                    <a:pt x="2149122" y="524159"/>
                    <a:pt x="2192866" y="491703"/>
                  </a:cubicBezTo>
                  <a:cubicBezTo>
                    <a:pt x="2236610" y="459247"/>
                    <a:pt x="2215444" y="374581"/>
                    <a:pt x="2201333" y="313903"/>
                  </a:cubicBezTo>
                  <a:cubicBezTo>
                    <a:pt x="2187222" y="253225"/>
                    <a:pt x="2166055" y="143159"/>
                    <a:pt x="2108200" y="127637"/>
                  </a:cubicBezTo>
                  <a:cubicBezTo>
                    <a:pt x="2050345" y="112115"/>
                    <a:pt x="1883833" y="162914"/>
                    <a:pt x="1854200" y="220770"/>
                  </a:cubicBezTo>
                  <a:cubicBezTo>
                    <a:pt x="1824567" y="278625"/>
                    <a:pt x="1883833" y="390103"/>
                    <a:pt x="1930400" y="474770"/>
                  </a:cubicBezTo>
                  <a:cubicBezTo>
                    <a:pt x="1976967" y="559437"/>
                    <a:pt x="2055989" y="714659"/>
                    <a:pt x="2133600" y="728770"/>
                  </a:cubicBezTo>
                  <a:cubicBezTo>
                    <a:pt x="2211211" y="742881"/>
                    <a:pt x="2398888" y="637048"/>
                    <a:pt x="2396066" y="559437"/>
                  </a:cubicBezTo>
                  <a:cubicBezTo>
                    <a:pt x="2393244" y="481826"/>
                    <a:pt x="2174521" y="280036"/>
                    <a:pt x="2116666" y="263103"/>
                  </a:cubicBezTo>
                  <a:cubicBezTo>
                    <a:pt x="2058811" y="246170"/>
                    <a:pt x="2116666" y="428204"/>
                    <a:pt x="2048933" y="457837"/>
                  </a:cubicBezTo>
                  <a:cubicBezTo>
                    <a:pt x="1981200" y="487470"/>
                    <a:pt x="1792110" y="473359"/>
                    <a:pt x="1710266" y="440903"/>
                  </a:cubicBezTo>
                  <a:cubicBezTo>
                    <a:pt x="1628422" y="408447"/>
                    <a:pt x="1652410" y="282858"/>
                    <a:pt x="1557866" y="263103"/>
                  </a:cubicBezTo>
                  <a:cubicBezTo>
                    <a:pt x="1463322" y="243348"/>
                    <a:pt x="1238956" y="287092"/>
                    <a:pt x="1143000" y="322370"/>
                  </a:cubicBezTo>
                  <a:cubicBezTo>
                    <a:pt x="1047045" y="357648"/>
                    <a:pt x="1066800" y="480414"/>
                    <a:pt x="982133" y="474770"/>
                  </a:cubicBezTo>
                  <a:cubicBezTo>
                    <a:pt x="897466" y="469126"/>
                    <a:pt x="675922" y="367525"/>
                    <a:pt x="635000" y="288503"/>
                  </a:cubicBezTo>
                  <a:cubicBezTo>
                    <a:pt x="594078" y="209481"/>
                    <a:pt x="793044" y="11926"/>
                    <a:pt x="736600" y="637"/>
                  </a:cubicBezTo>
                  <a:cubicBezTo>
                    <a:pt x="680156" y="-10652"/>
                    <a:pt x="347133" y="130459"/>
                    <a:pt x="296333" y="220770"/>
                  </a:cubicBezTo>
                  <a:cubicBezTo>
                    <a:pt x="245533" y="311081"/>
                    <a:pt x="348545" y="488881"/>
                    <a:pt x="431800" y="542503"/>
                  </a:cubicBezTo>
                  <a:cubicBezTo>
                    <a:pt x="515055" y="596125"/>
                    <a:pt x="691444" y="600358"/>
                    <a:pt x="795866" y="542503"/>
                  </a:cubicBezTo>
                  <a:cubicBezTo>
                    <a:pt x="900288" y="484648"/>
                    <a:pt x="1078088" y="270159"/>
                    <a:pt x="1058333" y="195370"/>
                  </a:cubicBezTo>
                  <a:cubicBezTo>
                    <a:pt x="1038578" y="120581"/>
                    <a:pt x="764822" y="71192"/>
                    <a:pt x="677333" y="93770"/>
                  </a:cubicBezTo>
                  <a:cubicBezTo>
                    <a:pt x="589844" y="116348"/>
                    <a:pt x="553155" y="292737"/>
                    <a:pt x="533400" y="3308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38339F-29C2-B1D6-D6BF-E4DDBB90677D}"/>
                </a:ext>
              </a:extLst>
            </p:cNvPr>
            <p:cNvSpPr/>
            <p:nvPr/>
          </p:nvSpPr>
          <p:spPr>
            <a:xfrm>
              <a:off x="1141071" y="4953520"/>
              <a:ext cx="2118300" cy="411297"/>
            </a:xfrm>
            <a:custGeom>
              <a:avLst/>
              <a:gdLst>
                <a:gd name="connsiteX0" fmla="*/ 0 w 2118300"/>
                <a:gd name="connsiteY0" fmla="*/ 162469 h 411297"/>
                <a:gd name="connsiteX1" fmla="*/ 423333 w 2118300"/>
                <a:gd name="connsiteY1" fmla="*/ 323336 h 411297"/>
                <a:gd name="connsiteX2" fmla="*/ 626533 w 2118300"/>
                <a:gd name="connsiteY2" fmla="*/ 35469 h 411297"/>
                <a:gd name="connsiteX3" fmla="*/ 321733 w 2118300"/>
                <a:gd name="connsiteY3" fmla="*/ 230202 h 411297"/>
                <a:gd name="connsiteX4" fmla="*/ 872066 w 2118300"/>
                <a:gd name="connsiteY4" fmla="*/ 391069 h 411297"/>
                <a:gd name="connsiteX5" fmla="*/ 948266 w 2118300"/>
                <a:gd name="connsiteY5" fmla="*/ 27002 h 411297"/>
                <a:gd name="connsiteX6" fmla="*/ 905933 w 2118300"/>
                <a:gd name="connsiteY6" fmla="*/ 323336 h 411297"/>
                <a:gd name="connsiteX7" fmla="*/ 1303866 w 2118300"/>
                <a:gd name="connsiteY7" fmla="*/ 348736 h 411297"/>
                <a:gd name="connsiteX8" fmla="*/ 1261533 w 2118300"/>
                <a:gd name="connsiteY8" fmla="*/ 1602 h 411297"/>
                <a:gd name="connsiteX9" fmla="*/ 1109133 w 2118300"/>
                <a:gd name="connsiteY9" fmla="*/ 221736 h 411297"/>
                <a:gd name="connsiteX10" fmla="*/ 1701800 w 2118300"/>
                <a:gd name="connsiteY10" fmla="*/ 281002 h 411297"/>
                <a:gd name="connsiteX11" fmla="*/ 1659466 w 2118300"/>
                <a:gd name="connsiteY11" fmla="*/ 43936 h 411297"/>
                <a:gd name="connsiteX12" fmla="*/ 1473200 w 2118300"/>
                <a:gd name="connsiteY12" fmla="*/ 374136 h 411297"/>
                <a:gd name="connsiteX13" fmla="*/ 2065866 w 2118300"/>
                <a:gd name="connsiteY13" fmla="*/ 374136 h 411297"/>
                <a:gd name="connsiteX14" fmla="*/ 2065866 w 2118300"/>
                <a:gd name="connsiteY14" fmla="*/ 111669 h 411297"/>
                <a:gd name="connsiteX15" fmla="*/ 1862666 w 2118300"/>
                <a:gd name="connsiteY15" fmla="*/ 247136 h 41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18300" h="411297">
                  <a:moveTo>
                    <a:pt x="0" y="162469"/>
                  </a:moveTo>
                  <a:cubicBezTo>
                    <a:pt x="159455" y="253486"/>
                    <a:pt x="318911" y="344503"/>
                    <a:pt x="423333" y="323336"/>
                  </a:cubicBezTo>
                  <a:cubicBezTo>
                    <a:pt x="527755" y="302169"/>
                    <a:pt x="643466" y="50991"/>
                    <a:pt x="626533" y="35469"/>
                  </a:cubicBezTo>
                  <a:cubicBezTo>
                    <a:pt x="609600" y="19947"/>
                    <a:pt x="280811" y="170935"/>
                    <a:pt x="321733" y="230202"/>
                  </a:cubicBezTo>
                  <a:cubicBezTo>
                    <a:pt x="362655" y="289469"/>
                    <a:pt x="767644" y="424936"/>
                    <a:pt x="872066" y="391069"/>
                  </a:cubicBezTo>
                  <a:cubicBezTo>
                    <a:pt x="976488" y="357202"/>
                    <a:pt x="942622" y="38291"/>
                    <a:pt x="948266" y="27002"/>
                  </a:cubicBezTo>
                  <a:cubicBezTo>
                    <a:pt x="953910" y="15713"/>
                    <a:pt x="846666" y="269714"/>
                    <a:pt x="905933" y="323336"/>
                  </a:cubicBezTo>
                  <a:cubicBezTo>
                    <a:pt x="965200" y="376958"/>
                    <a:pt x="1244599" y="402358"/>
                    <a:pt x="1303866" y="348736"/>
                  </a:cubicBezTo>
                  <a:cubicBezTo>
                    <a:pt x="1363133" y="295114"/>
                    <a:pt x="1293988" y="22769"/>
                    <a:pt x="1261533" y="1602"/>
                  </a:cubicBezTo>
                  <a:cubicBezTo>
                    <a:pt x="1229078" y="-19565"/>
                    <a:pt x="1035755" y="175169"/>
                    <a:pt x="1109133" y="221736"/>
                  </a:cubicBezTo>
                  <a:cubicBezTo>
                    <a:pt x="1182511" y="268303"/>
                    <a:pt x="1610078" y="310635"/>
                    <a:pt x="1701800" y="281002"/>
                  </a:cubicBezTo>
                  <a:cubicBezTo>
                    <a:pt x="1793522" y="251369"/>
                    <a:pt x="1697566" y="28414"/>
                    <a:pt x="1659466" y="43936"/>
                  </a:cubicBezTo>
                  <a:cubicBezTo>
                    <a:pt x="1621366" y="59458"/>
                    <a:pt x="1405467" y="319103"/>
                    <a:pt x="1473200" y="374136"/>
                  </a:cubicBezTo>
                  <a:cubicBezTo>
                    <a:pt x="1540933" y="429169"/>
                    <a:pt x="1967088" y="417881"/>
                    <a:pt x="2065866" y="374136"/>
                  </a:cubicBezTo>
                  <a:cubicBezTo>
                    <a:pt x="2164644" y="330392"/>
                    <a:pt x="2099733" y="132836"/>
                    <a:pt x="2065866" y="111669"/>
                  </a:cubicBezTo>
                  <a:cubicBezTo>
                    <a:pt x="2031999" y="90502"/>
                    <a:pt x="1947332" y="168819"/>
                    <a:pt x="1862666" y="2471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5C15C5-D1AB-1DA2-C8E5-D23A65A43697}"/>
                </a:ext>
              </a:extLst>
            </p:cNvPr>
            <p:cNvSpPr/>
            <p:nvPr/>
          </p:nvSpPr>
          <p:spPr>
            <a:xfrm>
              <a:off x="1162334" y="2459509"/>
              <a:ext cx="2328334" cy="376909"/>
            </a:xfrm>
            <a:custGeom>
              <a:avLst/>
              <a:gdLst>
                <a:gd name="connsiteX0" fmla="*/ 0 w 2328334"/>
                <a:gd name="connsiteY0" fmla="*/ 275309 h 376909"/>
                <a:gd name="connsiteX1" fmla="*/ 414867 w 2328334"/>
                <a:gd name="connsiteY1" fmla="*/ 309176 h 376909"/>
                <a:gd name="connsiteX2" fmla="*/ 448734 w 2328334"/>
                <a:gd name="connsiteY2" fmla="*/ 46709 h 376909"/>
                <a:gd name="connsiteX3" fmla="*/ 287867 w 2328334"/>
                <a:gd name="connsiteY3" fmla="*/ 207576 h 376909"/>
                <a:gd name="connsiteX4" fmla="*/ 558800 w 2328334"/>
                <a:gd name="connsiteY4" fmla="*/ 376909 h 376909"/>
                <a:gd name="connsiteX5" fmla="*/ 778934 w 2328334"/>
                <a:gd name="connsiteY5" fmla="*/ 207576 h 376909"/>
                <a:gd name="connsiteX6" fmla="*/ 702734 w 2328334"/>
                <a:gd name="connsiteY6" fmla="*/ 55176 h 376909"/>
                <a:gd name="connsiteX7" fmla="*/ 982134 w 2328334"/>
                <a:gd name="connsiteY7" fmla="*/ 12842 h 376909"/>
                <a:gd name="connsiteX8" fmla="*/ 1032934 w 2328334"/>
                <a:gd name="connsiteY8" fmla="*/ 266842 h 376909"/>
                <a:gd name="connsiteX9" fmla="*/ 812800 w 2328334"/>
                <a:gd name="connsiteY9" fmla="*/ 300709 h 376909"/>
                <a:gd name="connsiteX10" fmla="*/ 626534 w 2328334"/>
                <a:gd name="connsiteY10" fmla="*/ 148309 h 376909"/>
                <a:gd name="connsiteX11" fmla="*/ 1227667 w 2328334"/>
                <a:gd name="connsiteY11" fmla="*/ 105976 h 376909"/>
                <a:gd name="connsiteX12" fmla="*/ 1532467 w 2328334"/>
                <a:gd name="connsiteY12" fmla="*/ 300709 h 376909"/>
                <a:gd name="connsiteX13" fmla="*/ 1845734 w 2328334"/>
                <a:gd name="connsiteY13" fmla="*/ 131376 h 376909"/>
                <a:gd name="connsiteX14" fmla="*/ 2328334 w 2328334"/>
                <a:gd name="connsiteY14" fmla="*/ 224509 h 37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8334" h="376909">
                  <a:moveTo>
                    <a:pt x="0" y="275309"/>
                  </a:moveTo>
                  <a:cubicBezTo>
                    <a:pt x="170039" y="311292"/>
                    <a:pt x="340078" y="347276"/>
                    <a:pt x="414867" y="309176"/>
                  </a:cubicBezTo>
                  <a:cubicBezTo>
                    <a:pt x="489656" y="271076"/>
                    <a:pt x="469901" y="63642"/>
                    <a:pt x="448734" y="46709"/>
                  </a:cubicBezTo>
                  <a:cubicBezTo>
                    <a:pt x="427567" y="29776"/>
                    <a:pt x="269523" y="152543"/>
                    <a:pt x="287867" y="207576"/>
                  </a:cubicBezTo>
                  <a:cubicBezTo>
                    <a:pt x="306211" y="262609"/>
                    <a:pt x="476956" y="376909"/>
                    <a:pt x="558800" y="376909"/>
                  </a:cubicBezTo>
                  <a:cubicBezTo>
                    <a:pt x="640644" y="376909"/>
                    <a:pt x="754945" y="261198"/>
                    <a:pt x="778934" y="207576"/>
                  </a:cubicBezTo>
                  <a:cubicBezTo>
                    <a:pt x="802923" y="153954"/>
                    <a:pt x="668867" y="87632"/>
                    <a:pt x="702734" y="55176"/>
                  </a:cubicBezTo>
                  <a:cubicBezTo>
                    <a:pt x="736601" y="22720"/>
                    <a:pt x="927101" y="-22436"/>
                    <a:pt x="982134" y="12842"/>
                  </a:cubicBezTo>
                  <a:cubicBezTo>
                    <a:pt x="1037167" y="48120"/>
                    <a:pt x="1061156" y="218864"/>
                    <a:pt x="1032934" y="266842"/>
                  </a:cubicBezTo>
                  <a:cubicBezTo>
                    <a:pt x="1004712" y="314820"/>
                    <a:pt x="880533" y="320465"/>
                    <a:pt x="812800" y="300709"/>
                  </a:cubicBezTo>
                  <a:cubicBezTo>
                    <a:pt x="745067" y="280954"/>
                    <a:pt x="557390" y="180764"/>
                    <a:pt x="626534" y="148309"/>
                  </a:cubicBezTo>
                  <a:cubicBezTo>
                    <a:pt x="695678" y="115854"/>
                    <a:pt x="1076678" y="80576"/>
                    <a:pt x="1227667" y="105976"/>
                  </a:cubicBezTo>
                  <a:cubicBezTo>
                    <a:pt x="1378656" y="131376"/>
                    <a:pt x="1429456" y="296476"/>
                    <a:pt x="1532467" y="300709"/>
                  </a:cubicBezTo>
                  <a:cubicBezTo>
                    <a:pt x="1635478" y="304942"/>
                    <a:pt x="1713090" y="144076"/>
                    <a:pt x="1845734" y="131376"/>
                  </a:cubicBezTo>
                  <a:cubicBezTo>
                    <a:pt x="1978379" y="118676"/>
                    <a:pt x="2328334" y="224509"/>
                    <a:pt x="2328334" y="22450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148508-E913-F947-AADD-B901AC9AF267}"/>
                </a:ext>
              </a:extLst>
            </p:cNvPr>
            <p:cNvSpPr/>
            <p:nvPr/>
          </p:nvSpPr>
          <p:spPr>
            <a:xfrm>
              <a:off x="1098738" y="3517322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65030E-C51E-4448-7C73-40D3FD1EAE88}"/>
                </a:ext>
              </a:extLst>
            </p:cNvPr>
            <p:cNvSpPr/>
            <p:nvPr/>
          </p:nvSpPr>
          <p:spPr>
            <a:xfrm rot="5400000">
              <a:off x="-1000127" y="3800477"/>
              <a:ext cx="4217249" cy="187537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8E9E7F3-9612-0233-7665-59135EFEF701}"/>
              </a:ext>
            </a:extLst>
          </p:cNvPr>
          <p:cNvSpPr/>
          <p:nvPr/>
        </p:nvSpPr>
        <p:spPr>
          <a:xfrm>
            <a:off x="379499" y="1774103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56BA6E-8F8C-79FB-DBD7-C325A6677245}"/>
              </a:ext>
            </a:extLst>
          </p:cNvPr>
          <p:cNvSpPr/>
          <p:nvPr/>
        </p:nvSpPr>
        <p:spPr>
          <a:xfrm>
            <a:off x="638786" y="3599521"/>
            <a:ext cx="2496990" cy="305024"/>
          </a:xfrm>
          <a:custGeom>
            <a:avLst/>
            <a:gdLst>
              <a:gd name="connsiteX0" fmla="*/ 0 w 2498784"/>
              <a:gd name="connsiteY0" fmla="*/ 389526 h 423393"/>
              <a:gd name="connsiteX1" fmla="*/ 279400 w 2498784"/>
              <a:gd name="connsiteY1" fmla="*/ 245593 h 423393"/>
              <a:gd name="connsiteX2" fmla="*/ 575734 w 2498784"/>
              <a:gd name="connsiteY2" fmla="*/ 406459 h 423393"/>
              <a:gd name="connsiteX3" fmla="*/ 905934 w 2498784"/>
              <a:gd name="connsiteY3" fmla="*/ 211726 h 423393"/>
              <a:gd name="connsiteX4" fmla="*/ 1219200 w 2498784"/>
              <a:gd name="connsiteY4" fmla="*/ 355659 h 423393"/>
              <a:gd name="connsiteX5" fmla="*/ 1591734 w 2498784"/>
              <a:gd name="connsiteY5" fmla="*/ 84726 h 423393"/>
              <a:gd name="connsiteX6" fmla="*/ 1913467 w 2498784"/>
              <a:gd name="connsiteY6" fmla="*/ 313326 h 423393"/>
              <a:gd name="connsiteX7" fmla="*/ 2302934 w 2498784"/>
              <a:gd name="connsiteY7" fmla="*/ 59 h 423393"/>
              <a:gd name="connsiteX8" fmla="*/ 2497667 w 2498784"/>
              <a:gd name="connsiteY8" fmla="*/ 287926 h 423393"/>
              <a:gd name="connsiteX9" fmla="*/ 2387600 w 2498784"/>
              <a:gd name="connsiteY9" fmla="*/ 423393 h 423393"/>
              <a:gd name="connsiteX0" fmla="*/ 0 w 2785534"/>
              <a:gd name="connsiteY0" fmla="*/ 389526 h 448793"/>
              <a:gd name="connsiteX1" fmla="*/ 279400 w 2785534"/>
              <a:gd name="connsiteY1" fmla="*/ 245593 h 448793"/>
              <a:gd name="connsiteX2" fmla="*/ 575734 w 2785534"/>
              <a:gd name="connsiteY2" fmla="*/ 406459 h 448793"/>
              <a:gd name="connsiteX3" fmla="*/ 905934 w 2785534"/>
              <a:gd name="connsiteY3" fmla="*/ 211726 h 448793"/>
              <a:gd name="connsiteX4" fmla="*/ 1219200 w 2785534"/>
              <a:gd name="connsiteY4" fmla="*/ 355659 h 448793"/>
              <a:gd name="connsiteX5" fmla="*/ 1591734 w 2785534"/>
              <a:gd name="connsiteY5" fmla="*/ 84726 h 448793"/>
              <a:gd name="connsiteX6" fmla="*/ 1913467 w 2785534"/>
              <a:gd name="connsiteY6" fmla="*/ 313326 h 448793"/>
              <a:gd name="connsiteX7" fmla="*/ 2302934 w 2785534"/>
              <a:gd name="connsiteY7" fmla="*/ 59 h 448793"/>
              <a:gd name="connsiteX8" fmla="*/ 2497667 w 2785534"/>
              <a:gd name="connsiteY8" fmla="*/ 287926 h 448793"/>
              <a:gd name="connsiteX9" fmla="*/ 2785534 w 2785534"/>
              <a:gd name="connsiteY9" fmla="*/ 448793 h 448793"/>
              <a:gd name="connsiteX0" fmla="*/ 0 w 2785534"/>
              <a:gd name="connsiteY0" fmla="*/ 389727 h 448994"/>
              <a:gd name="connsiteX1" fmla="*/ 279400 w 2785534"/>
              <a:gd name="connsiteY1" fmla="*/ 245794 h 448994"/>
              <a:gd name="connsiteX2" fmla="*/ 575734 w 2785534"/>
              <a:gd name="connsiteY2" fmla="*/ 406660 h 448994"/>
              <a:gd name="connsiteX3" fmla="*/ 905934 w 2785534"/>
              <a:gd name="connsiteY3" fmla="*/ 211927 h 448994"/>
              <a:gd name="connsiteX4" fmla="*/ 1219200 w 2785534"/>
              <a:gd name="connsiteY4" fmla="*/ 355860 h 448994"/>
              <a:gd name="connsiteX5" fmla="*/ 1591734 w 2785534"/>
              <a:gd name="connsiteY5" fmla="*/ 84927 h 448994"/>
              <a:gd name="connsiteX6" fmla="*/ 1913467 w 2785534"/>
              <a:gd name="connsiteY6" fmla="*/ 313527 h 448994"/>
              <a:gd name="connsiteX7" fmla="*/ 2302934 w 2785534"/>
              <a:gd name="connsiteY7" fmla="*/ 260 h 448994"/>
              <a:gd name="connsiteX8" fmla="*/ 2413000 w 2785534"/>
              <a:gd name="connsiteY8" fmla="*/ 262727 h 448994"/>
              <a:gd name="connsiteX9" fmla="*/ 2785534 w 2785534"/>
              <a:gd name="connsiteY9" fmla="*/ 448994 h 448994"/>
              <a:gd name="connsiteX0" fmla="*/ 0 w 2827867"/>
              <a:gd name="connsiteY0" fmla="*/ 389727 h 406802"/>
              <a:gd name="connsiteX1" fmla="*/ 279400 w 2827867"/>
              <a:gd name="connsiteY1" fmla="*/ 245794 h 406802"/>
              <a:gd name="connsiteX2" fmla="*/ 575734 w 2827867"/>
              <a:gd name="connsiteY2" fmla="*/ 406660 h 406802"/>
              <a:gd name="connsiteX3" fmla="*/ 905934 w 2827867"/>
              <a:gd name="connsiteY3" fmla="*/ 211927 h 406802"/>
              <a:gd name="connsiteX4" fmla="*/ 1219200 w 2827867"/>
              <a:gd name="connsiteY4" fmla="*/ 355860 h 406802"/>
              <a:gd name="connsiteX5" fmla="*/ 1591734 w 2827867"/>
              <a:gd name="connsiteY5" fmla="*/ 84927 h 406802"/>
              <a:gd name="connsiteX6" fmla="*/ 1913467 w 2827867"/>
              <a:gd name="connsiteY6" fmla="*/ 313527 h 406802"/>
              <a:gd name="connsiteX7" fmla="*/ 2302934 w 2827867"/>
              <a:gd name="connsiteY7" fmla="*/ 260 h 406802"/>
              <a:gd name="connsiteX8" fmla="*/ 2413000 w 2827867"/>
              <a:gd name="connsiteY8" fmla="*/ 262727 h 406802"/>
              <a:gd name="connsiteX9" fmla="*/ 2827867 w 2827867"/>
              <a:gd name="connsiteY9" fmla="*/ 305060 h 406802"/>
              <a:gd name="connsiteX0" fmla="*/ 0 w 2802467"/>
              <a:gd name="connsiteY0" fmla="*/ 389727 h 406802"/>
              <a:gd name="connsiteX1" fmla="*/ 279400 w 2802467"/>
              <a:gd name="connsiteY1" fmla="*/ 245794 h 406802"/>
              <a:gd name="connsiteX2" fmla="*/ 575734 w 2802467"/>
              <a:gd name="connsiteY2" fmla="*/ 406660 h 406802"/>
              <a:gd name="connsiteX3" fmla="*/ 905934 w 2802467"/>
              <a:gd name="connsiteY3" fmla="*/ 211927 h 406802"/>
              <a:gd name="connsiteX4" fmla="*/ 1219200 w 2802467"/>
              <a:gd name="connsiteY4" fmla="*/ 355860 h 406802"/>
              <a:gd name="connsiteX5" fmla="*/ 1591734 w 2802467"/>
              <a:gd name="connsiteY5" fmla="*/ 84927 h 406802"/>
              <a:gd name="connsiteX6" fmla="*/ 1913467 w 2802467"/>
              <a:gd name="connsiteY6" fmla="*/ 313527 h 406802"/>
              <a:gd name="connsiteX7" fmla="*/ 2302934 w 2802467"/>
              <a:gd name="connsiteY7" fmla="*/ 260 h 406802"/>
              <a:gd name="connsiteX8" fmla="*/ 2413000 w 2802467"/>
              <a:gd name="connsiteY8" fmla="*/ 262727 h 406802"/>
              <a:gd name="connsiteX9" fmla="*/ 2802467 w 2802467"/>
              <a:gd name="connsiteY9" fmla="*/ 169593 h 406802"/>
              <a:gd name="connsiteX0" fmla="*/ 0 w 2802467"/>
              <a:gd name="connsiteY0" fmla="*/ 322120 h 339195"/>
              <a:gd name="connsiteX1" fmla="*/ 279400 w 2802467"/>
              <a:gd name="connsiteY1" fmla="*/ 178187 h 339195"/>
              <a:gd name="connsiteX2" fmla="*/ 575734 w 2802467"/>
              <a:gd name="connsiteY2" fmla="*/ 339053 h 339195"/>
              <a:gd name="connsiteX3" fmla="*/ 905934 w 2802467"/>
              <a:gd name="connsiteY3" fmla="*/ 144320 h 339195"/>
              <a:gd name="connsiteX4" fmla="*/ 1219200 w 2802467"/>
              <a:gd name="connsiteY4" fmla="*/ 288253 h 339195"/>
              <a:gd name="connsiteX5" fmla="*/ 1591734 w 2802467"/>
              <a:gd name="connsiteY5" fmla="*/ 17320 h 339195"/>
              <a:gd name="connsiteX6" fmla="*/ 1913467 w 2802467"/>
              <a:gd name="connsiteY6" fmla="*/ 245920 h 339195"/>
              <a:gd name="connsiteX7" fmla="*/ 2133601 w 2802467"/>
              <a:gd name="connsiteY7" fmla="*/ 387 h 339195"/>
              <a:gd name="connsiteX8" fmla="*/ 2413000 w 2802467"/>
              <a:gd name="connsiteY8" fmla="*/ 195120 h 339195"/>
              <a:gd name="connsiteX9" fmla="*/ 2802467 w 2802467"/>
              <a:gd name="connsiteY9" fmla="*/ 101986 h 339195"/>
              <a:gd name="connsiteX0" fmla="*/ 0 w 2802467"/>
              <a:gd name="connsiteY0" fmla="*/ 304958 h 322033"/>
              <a:gd name="connsiteX1" fmla="*/ 279400 w 2802467"/>
              <a:gd name="connsiteY1" fmla="*/ 161025 h 322033"/>
              <a:gd name="connsiteX2" fmla="*/ 575734 w 2802467"/>
              <a:gd name="connsiteY2" fmla="*/ 321891 h 322033"/>
              <a:gd name="connsiteX3" fmla="*/ 905934 w 2802467"/>
              <a:gd name="connsiteY3" fmla="*/ 127158 h 322033"/>
              <a:gd name="connsiteX4" fmla="*/ 1219200 w 2802467"/>
              <a:gd name="connsiteY4" fmla="*/ 271091 h 322033"/>
              <a:gd name="connsiteX5" fmla="*/ 1591734 w 2802467"/>
              <a:gd name="connsiteY5" fmla="*/ 158 h 322033"/>
              <a:gd name="connsiteX6" fmla="*/ 1913467 w 2802467"/>
              <a:gd name="connsiteY6" fmla="*/ 228758 h 322033"/>
              <a:gd name="connsiteX7" fmla="*/ 2252134 w 2802467"/>
              <a:gd name="connsiteY7" fmla="*/ 17091 h 322033"/>
              <a:gd name="connsiteX8" fmla="*/ 2413000 w 2802467"/>
              <a:gd name="connsiteY8" fmla="*/ 177958 h 322033"/>
              <a:gd name="connsiteX9" fmla="*/ 2802467 w 2802467"/>
              <a:gd name="connsiteY9" fmla="*/ 84824 h 32203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2521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8378 h 305453"/>
              <a:gd name="connsiteX1" fmla="*/ 279400 w 2802467"/>
              <a:gd name="connsiteY1" fmla="*/ 144445 h 305453"/>
              <a:gd name="connsiteX2" fmla="*/ 575734 w 2802467"/>
              <a:gd name="connsiteY2" fmla="*/ 305311 h 305453"/>
              <a:gd name="connsiteX3" fmla="*/ 905934 w 2802467"/>
              <a:gd name="connsiteY3" fmla="*/ 110578 h 305453"/>
              <a:gd name="connsiteX4" fmla="*/ 1219200 w 2802467"/>
              <a:gd name="connsiteY4" fmla="*/ 254511 h 305453"/>
              <a:gd name="connsiteX5" fmla="*/ 1591734 w 2802467"/>
              <a:gd name="connsiteY5" fmla="*/ 85178 h 305453"/>
              <a:gd name="connsiteX6" fmla="*/ 1913467 w 2802467"/>
              <a:gd name="connsiteY6" fmla="*/ 212178 h 305453"/>
              <a:gd name="connsiteX7" fmla="*/ 2175934 w 2802467"/>
              <a:gd name="connsiteY7" fmla="*/ 511 h 305453"/>
              <a:gd name="connsiteX8" fmla="*/ 2413000 w 2802467"/>
              <a:gd name="connsiteY8" fmla="*/ 161378 h 305453"/>
              <a:gd name="connsiteX9" fmla="*/ 2802467 w 2802467"/>
              <a:gd name="connsiteY9" fmla="*/ 68244 h 305453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8202 h 305277"/>
              <a:gd name="connsiteX1" fmla="*/ 279400 w 2802467"/>
              <a:gd name="connsiteY1" fmla="*/ 144269 h 305277"/>
              <a:gd name="connsiteX2" fmla="*/ 575734 w 2802467"/>
              <a:gd name="connsiteY2" fmla="*/ 305135 h 305277"/>
              <a:gd name="connsiteX3" fmla="*/ 905934 w 2802467"/>
              <a:gd name="connsiteY3" fmla="*/ 110402 h 305277"/>
              <a:gd name="connsiteX4" fmla="*/ 1219200 w 2802467"/>
              <a:gd name="connsiteY4" fmla="*/ 254335 h 305277"/>
              <a:gd name="connsiteX5" fmla="*/ 1591734 w 2802467"/>
              <a:gd name="connsiteY5" fmla="*/ 85002 h 305277"/>
              <a:gd name="connsiteX6" fmla="*/ 1913467 w 2802467"/>
              <a:gd name="connsiteY6" fmla="*/ 212002 h 305277"/>
              <a:gd name="connsiteX7" fmla="*/ 2175934 w 2802467"/>
              <a:gd name="connsiteY7" fmla="*/ 335 h 305277"/>
              <a:gd name="connsiteX8" fmla="*/ 2362200 w 2802467"/>
              <a:gd name="connsiteY8" fmla="*/ 169669 h 305277"/>
              <a:gd name="connsiteX9" fmla="*/ 2802467 w 2802467"/>
              <a:gd name="connsiteY9" fmla="*/ 68068 h 305277"/>
              <a:gd name="connsiteX0" fmla="*/ 0 w 2802467"/>
              <a:gd name="connsiteY0" fmla="*/ 287977 h 305052"/>
              <a:gd name="connsiteX1" fmla="*/ 279400 w 2802467"/>
              <a:gd name="connsiteY1" fmla="*/ 144044 h 305052"/>
              <a:gd name="connsiteX2" fmla="*/ 575734 w 2802467"/>
              <a:gd name="connsiteY2" fmla="*/ 304910 h 305052"/>
              <a:gd name="connsiteX3" fmla="*/ 905934 w 2802467"/>
              <a:gd name="connsiteY3" fmla="*/ 110177 h 305052"/>
              <a:gd name="connsiteX4" fmla="*/ 1219200 w 2802467"/>
              <a:gd name="connsiteY4" fmla="*/ 254110 h 305052"/>
              <a:gd name="connsiteX5" fmla="*/ 1591734 w 2802467"/>
              <a:gd name="connsiteY5" fmla="*/ 84777 h 305052"/>
              <a:gd name="connsiteX6" fmla="*/ 1913467 w 2802467"/>
              <a:gd name="connsiteY6" fmla="*/ 211777 h 305052"/>
              <a:gd name="connsiteX7" fmla="*/ 2175934 w 2802467"/>
              <a:gd name="connsiteY7" fmla="*/ 110 h 305052"/>
              <a:gd name="connsiteX8" fmla="*/ 2472267 w 2802467"/>
              <a:gd name="connsiteY8" fmla="*/ 186377 h 305052"/>
              <a:gd name="connsiteX9" fmla="*/ 2802467 w 2802467"/>
              <a:gd name="connsiteY9" fmla="*/ 67843 h 305052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  <a:gd name="connsiteX0" fmla="*/ 0 w 2802467"/>
              <a:gd name="connsiteY0" fmla="*/ 287949 h 305024"/>
              <a:gd name="connsiteX1" fmla="*/ 279400 w 2802467"/>
              <a:gd name="connsiteY1" fmla="*/ 144016 h 305024"/>
              <a:gd name="connsiteX2" fmla="*/ 575734 w 2802467"/>
              <a:gd name="connsiteY2" fmla="*/ 304882 h 305024"/>
              <a:gd name="connsiteX3" fmla="*/ 905934 w 2802467"/>
              <a:gd name="connsiteY3" fmla="*/ 110149 h 305024"/>
              <a:gd name="connsiteX4" fmla="*/ 1219200 w 2802467"/>
              <a:gd name="connsiteY4" fmla="*/ 254082 h 305024"/>
              <a:gd name="connsiteX5" fmla="*/ 1591734 w 2802467"/>
              <a:gd name="connsiteY5" fmla="*/ 84749 h 305024"/>
              <a:gd name="connsiteX6" fmla="*/ 1913467 w 2802467"/>
              <a:gd name="connsiteY6" fmla="*/ 211749 h 305024"/>
              <a:gd name="connsiteX7" fmla="*/ 2175934 w 2802467"/>
              <a:gd name="connsiteY7" fmla="*/ 82 h 305024"/>
              <a:gd name="connsiteX8" fmla="*/ 2472267 w 2802467"/>
              <a:gd name="connsiteY8" fmla="*/ 186349 h 305024"/>
              <a:gd name="connsiteX9" fmla="*/ 2802467 w 2802467"/>
              <a:gd name="connsiteY9" fmla="*/ 67815 h 3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2467" h="305024">
                <a:moveTo>
                  <a:pt x="0" y="287949"/>
                </a:moveTo>
                <a:cubicBezTo>
                  <a:pt x="91722" y="214571"/>
                  <a:pt x="183444" y="141194"/>
                  <a:pt x="279400" y="144016"/>
                </a:cubicBezTo>
                <a:cubicBezTo>
                  <a:pt x="375356" y="146838"/>
                  <a:pt x="471312" y="310526"/>
                  <a:pt x="575734" y="304882"/>
                </a:cubicBezTo>
                <a:cubicBezTo>
                  <a:pt x="680156" y="299238"/>
                  <a:pt x="798690" y="118616"/>
                  <a:pt x="905934" y="110149"/>
                </a:cubicBezTo>
                <a:cubicBezTo>
                  <a:pt x="1013178" y="101682"/>
                  <a:pt x="1104900" y="258315"/>
                  <a:pt x="1219200" y="254082"/>
                </a:cubicBezTo>
                <a:cubicBezTo>
                  <a:pt x="1333500" y="249849"/>
                  <a:pt x="1476023" y="91804"/>
                  <a:pt x="1591734" y="84749"/>
                </a:cubicBezTo>
                <a:cubicBezTo>
                  <a:pt x="1707445" y="77693"/>
                  <a:pt x="1816101" y="225860"/>
                  <a:pt x="1913467" y="211749"/>
                </a:cubicBezTo>
                <a:cubicBezTo>
                  <a:pt x="2010833" y="197638"/>
                  <a:pt x="2082801" y="4315"/>
                  <a:pt x="2175934" y="82"/>
                </a:cubicBezTo>
                <a:cubicBezTo>
                  <a:pt x="2269067" y="-4151"/>
                  <a:pt x="2297289" y="158126"/>
                  <a:pt x="2472267" y="186349"/>
                </a:cubicBezTo>
                <a:cubicBezTo>
                  <a:pt x="2681111" y="239971"/>
                  <a:pt x="2802467" y="67815"/>
                  <a:pt x="2802467" y="67815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E26E6-D675-51AE-6A33-F578B87AB0E9}"/>
              </a:ext>
            </a:extLst>
          </p:cNvPr>
          <p:cNvGrpSpPr/>
          <p:nvPr/>
        </p:nvGrpSpPr>
        <p:grpSpPr>
          <a:xfrm>
            <a:off x="747526" y="1818527"/>
            <a:ext cx="3739552" cy="3963063"/>
            <a:chOff x="884491" y="1737755"/>
            <a:chExt cx="3739552" cy="39630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F25065-B9B4-AB73-3DA0-DBCE052CE467}"/>
                </a:ext>
              </a:extLst>
            </p:cNvPr>
            <p:cNvSpPr/>
            <p:nvPr/>
          </p:nvSpPr>
          <p:spPr>
            <a:xfrm>
              <a:off x="3485083" y="408806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EDCBB4-D2C2-FD00-8BB8-A7769A514E05}"/>
                </a:ext>
              </a:extLst>
            </p:cNvPr>
            <p:cNvSpPr/>
            <p:nvPr/>
          </p:nvSpPr>
          <p:spPr>
            <a:xfrm>
              <a:off x="3854574" y="203308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6A265F-0D76-A1D5-4EBC-E5C27E159200}"/>
                </a:ext>
              </a:extLst>
            </p:cNvPr>
            <p:cNvSpPr/>
            <p:nvPr/>
          </p:nvSpPr>
          <p:spPr>
            <a:xfrm>
              <a:off x="4288667" y="24491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52D587-5D40-D046-97CE-162CAE291E30}"/>
                </a:ext>
              </a:extLst>
            </p:cNvPr>
            <p:cNvSpPr/>
            <p:nvPr/>
          </p:nvSpPr>
          <p:spPr>
            <a:xfrm>
              <a:off x="4120978" y="4707668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18409-322A-1795-055E-BADA327AD64B}"/>
                </a:ext>
              </a:extLst>
            </p:cNvPr>
            <p:cNvSpPr/>
            <p:nvPr/>
          </p:nvSpPr>
          <p:spPr>
            <a:xfrm>
              <a:off x="2307986" y="4578797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69D0AF-92B5-7FBE-D295-90C467860898}"/>
                </a:ext>
              </a:extLst>
            </p:cNvPr>
            <p:cNvSpPr/>
            <p:nvPr/>
          </p:nvSpPr>
          <p:spPr>
            <a:xfrm>
              <a:off x="2698427" y="3159623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FD6DA2-6886-E678-6F00-61F817068C8A}"/>
                </a:ext>
              </a:extLst>
            </p:cNvPr>
            <p:cNvSpPr/>
            <p:nvPr/>
          </p:nvSpPr>
          <p:spPr>
            <a:xfrm>
              <a:off x="934657" y="2282524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72B267-71C0-443F-78EC-99F3ACC08A13}"/>
                </a:ext>
              </a:extLst>
            </p:cNvPr>
            <p:cNvSpPr/>
            <p:nvPr/>
          </p:nvSpPr>
          <p:spPr>
            <a:xfrm>
              <a:off x="2643707" y="1737755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B37D85-20AE-4410-35A6-00B5F1899077}"/>
                </a:ext>
              </a:extLst>
            </p:cNvPr>
            <p:cNvSpPr/>
            <p:nvPr/>
          </p:nvSpPr>
          <p:spPr>
            <a:xfrm>
              <a:off x="2547916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161ED96-E8E4-DB23-270D-D5D513F1169F}"/>
                </a:ext>
              </a:extLst>
            </p:cNvPr>
            <p:cNvSpPr/>
            <p:nvPr/>
          </p:nvSpPr>
          <p:spPr>
            <a:xfrm>
              <a:off x="2643198" y="372913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B089D9-0425-A6B9-21BF-9F71A9A98513}"/>
                </a:ext>
              </a:extLst>
            </p:cNvPr>
            <p:cNvSpPr/>
            <p:nvPr/>
          </p:nvSpPr>
          <p:spPr>
            <a:xfrm>
              <a:off x="884491" y="4441537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9ACEB9-4F96-DE9D-8505-B173BD2FE74C}"/>
                </a:ext>
              </a:extLst>
            </p:cNvPr>
            <p:cNvSpPr/>
            <p:nvPr/>
          </p:nvSpPr>
          <p:spPr>
            <a:xfrm>
              <a:off x="2024246" y="2294409"/>
              <a:ext cx="335377" cy="335377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accent1"/>
                  </a:solidFill>
                </a:rPr>
                <a:t>-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D10885-FB69-E900-6C59-960C15FC446C}"/>
                </a:ext>
              </a:extLst>
            </p:cNvPr>
            <p:cNvSpPr/>
            <p:nvPr/>
          </p:nvSpPr>
          <p:spPr>
            <a:xfrm>
              <a:off x="3310829" y="5365442"/>
              <a:ext cx="335376" cy="335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9EADA9-A6B1-4BEA-B8CD-B502855455A6}"/>
              </a:ext>
            </a:extLst>
          </p:cNvPr>
          <p:cNvGrpSpPr/>
          <p:nvPr/>
        </p:nvGrpSpPr>
        <p:grpSpPr>
          <a:xfrm>
            <a:off x="1139542" y="1864156"/>
            <a:ext cx="3565810" cy="3901412"/>
            <a:chOff x="1276507" y="1783384"/>
            <a:chExt cx="3565810" cy="3901412"/>
          </a:xfrm>
          <a:solidFill>
            <a:schemeClr val="tx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888FE2-4953-ACC5-7C2F-4EB44346C462}"/>
                </a:ext>
              </a:extLst>
            </p:cNvPr>
            <p:cNvSpPr/>
            <p:nvPr/>
          </p:nvSpPr>
          <p:spPr>
            <a:xfrm>
              <a:off x="4075125" y="36442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B11E57-BE02-5AAC-9159-1469605573D0}"/>
                </a:ext>
              </a:extLst>
            </p:cNvPr>
            <p:cNvSpPr/>
            <p:nvPr/>
          </p:nvSpPr>
          <p:spPr>
            <a:xfrm>
              <a:off x="3260277" y="2232473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8327B7-2B5C-3BA5-4C70-8AAABBD01400}"/>
                </a:ext>
              </a:extLst>
            </p:cNvPr>
            <p:cNvSpPr/>
            <p:nvPr/>
          </p:nvSpPr>
          <p:spPr>
            <a:xfrm>
              <a:off x="4288667" y="5292512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AA3C42-4C6C-5B59-A84F-FFB6C1B9132B}"/>
                </a:ext>
              </a:extLst>
            </p:cNvPr>
            <p:cNvSpPr/>
            <p:nvPr/>
          </p:nvSpPr>
          <p:spPr>
            <a:xfrm>
              <a:off x="3236608" y="455519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761C7E-1DFE-18F9-B425-CA0C5035CD4C}"/>
                </a:ext>
              </a:extLst>
            </p:cNvPr>
            <p:cNvSpPr/>
            <p:nvPr/>
          </p:nvSpPr>
          <p:spPr>
            <a:xfrm>
              <a:off x="3677712" y="3033987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E77CB5-82FB-1392-D2A1-0C56EF38DF94}"/>
                </a:ext>
              </a:extLst>
            </p:cNvPr>
            <p:cNvSpPr/>
            <p:nvPr/>
          </p:nvSpPr>
          <p:spPr>
            <a:xfrm>
              <a:off x="1534226" y="4146888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E62145-289E-76D1-6F83-B16251657B8D}"/>
                </a:ext>
              </a:extLst>
            </p:cNvPr>
            <p:cNvSpPr/>
            <p:nvPr/>
          </p:nvSpPr>
          <p:spPr>
            <a:xfrm>
              <a:off x="1276507" y="1783384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63405A-4C8C-4269-C25C-C02D62118CB4}"/>
                </a:ext>
              </a:extLst>
            </p:cNvPr>
            <p:cNvSpPr/>
            <p:nvPr/>
          </p:nvSpPr>
          <p:spPr>
            <a:xfrm>
              <a:off x="1416595" y="31975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7E5924-CEA2-455E-46E7-2D047A6A5058}"/>
                </a:ext>
              </a:extLst>
            </p:cNvPr>
            <p:cNvSpPr/>
            <p:nvPr/>
          </p:nvSpPr>
          <p:spPr>
            <a:xfrm>
              <a:off x="1359786" y="4852346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3E7F208-6701-C2E8-04A4-81F1E407EF3C}"/>
                </a:ext>
              </a:extLst>
            </p:cNvPr>
            <p:cNvSpPr/>
            <p:nvPr/>
          </p:nvSpPr>
          <p:spPr>
            <a:xfrm>
              <a:off x="2024246" y="5349420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976F462-4121-5D3D-8475-667F9FCF3235}"/>
                </a:ext>
              </a:extLst>
            </p:cNvPr>
            <p:cNvSpPr/>
            <p:nvPr/>
          </p:nvSpPr>
          <p:spPr>
            <a:xfrm>
              <a:off x="4506941" y="2983871"/>
              <a:ext cx="335376" cy="33537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234CE9-BD1E-8219-2CC3-86E283017C04}"/>
              </a:ext>
            </a:extLst>
          </p:cNvPr>
          <p:cNvGrpSpPr/>
          <p:nvPr/>
        </p:nvGrpSpPr>
        <p:grpSpPr>
          <a:xfrm>
            <a:off x="833165" y="3535396"/>
            <a:ext cx="2386182" cy="440322"/>
            <a:chOff x="970130" y="3454624"/>
            <a:chExt cx="2386182" cy="44032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ACDCBFD-7EAA-1B53-D400-FDB4EA314B1F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E7891B-E598-03FA-6278-D164FAAA4340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1EDDD8-444E-979D-B0C2-97699B381AFF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9E98B71-A6B2-BC14-8D1F-64C33BEBEABA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B6E41F-2124-99E6-EAF4-74CB7363272B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6065C9E-AA72-021D-3915-F3E277583700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0A534A-AC9C-1014-85C7-2EF1FA6536AE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17925DD-87A7-4119-7CC0-30922B4E925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DE7A47-EFF8-746D-0038-6F96311BA240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0D9EC-0F2B-024F-8561-A7773553932C}"/>
              </a:ext>
            </a:extLst>
          </p:cNvPr>
          <p:cNvGrpSpPr/>
          <p:nvPr/>
        </p:nvGrpSpPr>
        <p:grpSpPr>
          <a:xfrm>
            <a:off x="833517" y="3540762"/>
            <a:ext cx="2386182" cy="440322"/>
            <a:chOff x="970130" y="3454624"/>
            <a:chExt cx="2386182" cy="440322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E70E95-84CE-807C-E55E-7E6E5EB016AE}"/>
                </a:ext>
              </a:extLst>
            </p:cNvPr>
            <p:cNvSpPr/>
            <p:nvPr/>
          </p:nvSpPr>
          <p:spPr>
            <a:xfrm>
              <a:off x="970130" y="3605035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D77ACCF-3A79-E025-286D-E0D7E88C78C3}"/>
                </a:ext>
              </a:extLst>
            </p:cNvPr>
            <p:cNvSpPr/>
            <p:nvPr/>
          </p:nvSpPr>
          <p:spPr>
            <a:xfrm>
              <a:off x="1201453" y="3757786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884F8B-6405-3B57-7700-1652AC9907F3}"/>
                </a:ext>
              </a:extLst>
            </p:cNvPr>
            <p:cNvSpPr/>
            <p:nvPr/>
          </p:nvSpPr>
          <p:spPr>
            <a:xfrm>
              <a:off x="1515703" y="356555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3B985F4-CBB3-FC54-2F80-2D5E97565DF6}"/>
                </a:ext>
              </a:extLst>
            </p:cNvPr>
            <p:cNvSpPr/>
            <p:nvPr/>
          </p:nvSpPr>
          <p:spPr>
            <a:xfrm>
              <a:off x="1779477" y="370237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E15212-6AB5-4AA6-1224-7B4A0E5EFB97}"/>
                </a:ext>
              </a:extLst>
            </p:cNvPr>
            <p:cNvSpPr/>
            <p:nvPr/>
          </p:nvSpPr>
          <p:spPr>
            <a:xfrm>
              <a:off x="2123354" y="3538200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50069A-758C-7F63-FE7F-16D7DFCFD905}"/>
                </a:ext>
              </a:extLst>
            </p:cNvPr>
            <p:cNvSpPr/>
            <p:nvPr/>
          </p:nvSpPr>
          <p:spPr>
            <a:xfrm>
              <a:off x="2404946" y="366776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913B7D0-FAD3-0942-6044-0A3A95FFBAC3}"/>
                </a:ext>
              </a:extLst>
            </p:cNvPr>
            <p:cNvSpPr/>
            <p:nvPr/>
          </p:nvSpPr>
          <p:spPr>
            <a:xfrm>
              <a:off x="2641431" y="3454624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D5326F4-B8A7-7771-CBD0-874DD02E5F29}"/>
                </a:ext>
              </a:extLst>
            </p:cNvPr>
            <p:cNvSpPr/>
            <p:nvPr/>
          </p:nvSpPr>
          <p:spPr>
            <a:xfrm>
              <a:off x="2931935" y="3657408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A402E58-B907-77AF-F5F5-3E9682998218}"/>
                </a:ext>
              </a:extLst>
            </p:cNvPr>
            <p:cNvSpPr/>
            <p:nvPr/>
          </p:nvSpPr>
          <p:spPr>
            <a:xfrm>
              <a:off x="3219152" y="3510581"/>
              <a:ext cx="137160" cy="1371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EFDC09B-722C-46A0-25CC-E4E381E2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4" y="6278644"/>
            <a:ext cx="1666875" cy="4476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28403C-37C9-24C2-048D-73387988EA9F}"/>
              </a:ext>
            </a:extLst>
          </p:cNvPr>
          <p:cNvSpPr txBox="1"/>
          <p:nvPr/>
        </p:nvSpPr>
        <p:spPr>
          <a:xfrm>
            <a:off x="9004153" y="2834820"/>
            <a:ext cx="317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69694B-5BB3-FFCA-8E95-9B8ED1604742}"/>
              </a:ext>
            </a:extLst>
          </p:cNvPr>
          <p:cNvSpPr txBox="1"/>
          <p:nvPr/>
        </p:nvSpPr>
        <p:spPr>
          <a:xfrm>
            <a:off x="9126943" y="5183148"/>
            <a:ext cx="308121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F5D7F9-4E33-4256-883A-EC5A3EB17DDE}"/>
              </a:ext>
            </a:extLst>
          </p:cNvPr>
          <p:cNvSpPr txBox="1"/>
          <p:nvPr/>
        </p:nvSpPr>
        <p:spPr>
          <a:xfrm>
            <a:off x="6326115" y="1240076"/>
            <a:ext cx="427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system made up of?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3444E-AA4F-CDCC-DA69-F48186C8A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2921743"/>
            <a:ext cx="2215316" cy="29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5C79D-2E74-E482-0436-ECC6892B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8" y="4189827"/>
            <a:ext cx="2975688" cy="31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BEE52-F631-C800-7189-518B656D7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096" y="5466141"/>
            <a:ext cx="3524034" cy="31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4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765800" y="1622774"/>
            <a:ext cx="568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fields (equations) that all particles in the system experience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Continuous functions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Depend in a mean-field way on all other particles</a:t>
            </a:r>
          </a:p>
          <a:p>
            <a:pPr marL="1200150" lvl="2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1189C-FC56-6A18-2642-057B94B07B8D}"/>
              </a:ext>
            </a:extLst>
          </p:cNvPr>
          <p:cNvGrpSpPr/>
          <p:nvPr/>
        </p:nvGrpSpPr>
        <p:grpSpPr>
          <a:xfrm>
            <a:off x="363620" y="1759928"/>
            <a:ext cx="4411135" cy="4411135"/>
            <a:chOff x="379499" y="1774103"/>
            <a:chExt cx="4411135" cy="44111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5F3847-3352-F195-EC15-2C03DF108E46}"/>
                </a:ext>
              </a:extLst>
            </p:cNvPr>
            <p:cNvGrpSpPr/>
            <p:nvPr/>
          </p:nvGrpSpPr>
          <p:grpSpPr>
            <a:xfrm>
              <a:off x="548580" y="1856008"/>
              <a:ext cx="2587196" cy="4247323"/>
              <a:chOff x="1014729" y="1785621"/>
              <a:chExt cx="2587196" cy="4247323"/>
            </a:xfrm>
          </p:grpSpPr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5DC8232-7237-1B7B-BC90-F5540D90F050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87E11C9B-AC5F-9769-4ABA-93036F6B00B6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8C22E55C-73B6-D7BC-0017-D96D97B2A05F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B37068DA-794B-3EAF-301E-4C2792E790A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AFC13EFE-9C8C-D7D9-102D-1D92FE5CD5E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AB785DFF-37CD-CC33-3256-863B2103CA1E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A5BA535-B436-8744-272C-1D8123F5B6F5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FB6443DF-EA90-FE05-E954-3145B099B9D9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B1ADE4B0-C6DC-8BCE-4A5A-4FCBD484CCCB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5995A4-1DD8-A96F-69B4-7947EFE70D8D}"/>
                </a:ext>
              </a:extLst>
            </p:cNvPr>
            <p:cNvSpPr/>
            <p:nvPr/>
          </p:nvSpPr>
          <p:spPr>
            <a:xfrm>
              <a:off x="379499" y="1774103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5C2E0-3FAB-6A4D-D22B-FF19B32D17D5}"/>
                </a:ext>
              </a:extLst>
            </p:cNvPr>
            <p:cNvSpPr/>
            <p:nvPr/>
          </p:nvSpPr>
          <p:spPr>
            <a:xfrm>
              <a:off x="633812" y="3591727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F097E-E304-0AEF-72F9-A55D22E2965C}"/>
                </a:ext>
              </a:extLst>
            </p:cNvPr>
            <p:cNvGrpSpPr/>
            <p:nvPr/>
          </p:nvGrpSpPr>
          <p:grpSpPr>
            <a:xfrm>
              <a:off x="747526" y="1818527"/>
              <a:ext cx="3739552" cy="3963063"/>
              <a:chOff x="884491" y="1737755"/>
              <a:chExt cx="3739552" cy="3963063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EF2531-9C91-CD57-2AAC-0F54FC75B51B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1C8200-A921-14F3-2FD5-FA32D9DF3CAE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23699FC-C1FF-E1F4-B327-4C3AB9F2DF8C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E49E37F-F1F4-5319-8450-642FFA5E19EB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1F4B496-795F-8E22-C1AA-EBC1047ED70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FFCC20DA-8489-740B-1404-64EE101A2651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1F70AFE7-50A9-3469-AEF6-A630AAC00648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352756BE-C5C5-7366-9FCF-0EF5298EA59B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7DD0B0E2-AC64-78E5-CD44-59A1955BC0CE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AEA427C-FC27-E935-A23C-C019B5ABFCE8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3688C33F-470F-9849-CB05-1495D949A53C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D37C630-093E-8081-D987-A866ADA145B9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554C18F-689B-4A09-3E8B-ED0F636FCF7F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D825A1B-4664-8FC3-507B-0A1348683663}"/>
                </a:ext>
              </a:extLst>
            </p:cNvPr>
            <p:cNvGrpSpPr/>
            <p:nvPr/>
          </p:nvGrpSpPr>
          <p:grpSpPr>
            <a:xfrm>
              <a:off x="1139542" y="1864156"/>
              <a:ext cx="3565810" cy="3901412"/>
              <a:chOff x="1276507" y="1783384"/>
              <a:chExt cx="3565810" cy="3901412"/>
            </a:xfrm>
            <a:solidFill>
              <a:schemeClr val="tx2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15D1262-49D0-2CF8-3813-630A20FB535F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9460F01-CA12-6B61-6D6C-2150CE7FCDA1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715325B-75BA-FFC2-8643-E043D7591C3F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002740-E6E9-9A80-90A8-7DF48BC00E68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4447041-976E-BF15-3028-0AC968511ACD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67AC98-E433-8F34-940C-42F905A10401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6E6085-D48D-CF7C-3B70-FFB6627BE44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7690356-9B65-0803-AA47-D1E8F268F40F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BD4B5E-F9EB-C0CD-734E-C6E054463DA1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AC308CF-24C4-43DA-B427-6519660BCA4F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A0CC5CD-3639-7496-E650-CBF26949E94D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6BF0E8-0578-31E8-3199-A7D98AFF0D06}"/>
                </a:ext>
              </a:extLst>
            </p:cNvPr>
            <p:cNvGrpSpPr/>
            <p:nvPr/>
          </p:nvGrpSpPr>
          <p:grpSpPr>
            <a:xfrm>
              <a:off x="833165" y="3535396"/>
              <a:ext cx="2386182" cy="440322"/>
              <a:chOff x="970130" y="3454624"/>
              <a:chExt cx="2386182" cy="44032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C228454-2954-EA0F-AE2C-64C01B0ECEAC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455148C-8BAE-47D1-1447-6973A38C7081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481788-C345-0E14-516B-339FF0D4020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3F0807F-9EB2-DEBC-BCF4-8D5DEB005A1D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B7C9A6C-CA32-F658-E651-D10119B6DA56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E45265-5CC9-8AE3-8F0A-050FD2A7A09B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F72D569-2C48-F23D-CDC2-0055B1401AA9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78F7CD5-B770-0D5C-9DEF-92F17FA75BD1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2153B09-632D-2C26-0B09-8A7300273303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B625ECC-DB22-8AA5-F9E2-81B2E678EF44}"/>
                </a:ext>
              </a:extLst>
            </p:cNvPr>
            <p:cNvGrpSpPr/>
            <p:nvPr/>
          </p:nvGrpSpPr>
          <p:grpSpPr>
            <a:xfrm>
              <a:off x="832408" y="3532248"/>
              <a:ext cx="2386182" cy="440322"/>
              <a:chOff x="970130" y="3454624"/>
              <a:chExt cx="2386182" cy="44032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08AB6EE-77EA-9C2F-8A41-F1DF2AD8D3C2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00C1643-6F68-0881-5D81-DAAB0065CBD9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FC7504-063C-5A75-868C-439DC2BBCBD0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3B5994-C1AA-659D-FA5B-C2CB6FF3645C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D17A856-0F8C-5E8C-698D-17FFDDE3FEDE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490D1CD-ADD9-1462-804F-F3B1C20BD331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1E7573-E92A-AB42-B7BF-9A538344D774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7353152-C2E8-F3FF-F618-0E3719005EBF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FA474-1A38-861A-4E53-A75DE5A37A7E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E818A8-211E-D1EF-B227-D77477E566BD}"/>
              </a:ext>
            </a:extLst>
          </p:cNvPr>
          <p:cNvGrpSpPr/>
          <p:nvPr/>
        </p:nvGrpSpPr>
        <p:grpSpPr>
          <a:xfrm>
            <a:off x="337857" y="1253415"/>
            <a:ext cx="4462659" cy="4914909"/>
            <a:chOff x="507520" y="1293919"/>
            <a:chExt cx="4462659" cy="49149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7D5CD-A752-345C-4DBE-AA81471DA939}"/>
                </a:ext>
              </a:extLst>
            </p:cNvPr>
            <p:cNvSpPr/>
            <p:nvPr/>
          </p:nvSpPr>
          <p:spPr>
            <a:xfrm>
              <a:off x="507520" y="1813036"/>
              <a:ext cx="4462659" cy="439579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3C6D49D-6A04-EA62-E586-0D5AB953E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149" y="1853856"/>
              <a:ext cx="3697619" cy="37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FF5B799-A3BF-92D3-E991-FF708F8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0871" y="1293919"/>
              <a:ext cx="866775" cy="40957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4B898F-6E9B-C5C3-D2A6-53DD7F54C0BA}"/>
                </a:ext>
              </a:extLst>
            </p:cNvPr>
            <p:cNvCxnSpPr>
              <a:cxnSpLocks/>
            </p:cNvCxnSpPr>
            <p:nvPr/>
          </p:nvCxnSpPr>
          <p:spPr>
            <a:xfrm>
              <a:off x="895001" y="5490165"/>
              <a:ext cx="1337212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C5BBB2-4002-E079-5071-56DB3CDE7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6983" y="5389463"/>
              <a:ext cx="212593" cy="201404"/>
            </a:xfrm>
            <a:prstGeom prst="rect">
              <a:avLst/>
            </a:prstGeom>
          </p:spPr>
        </p:pic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24729E39-E6AE-7BDA-5F80-B4A7F9D48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267" y="4395460"/>
            <a:ext cx="2266951" cy="22886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C6966FF-3FA9-A99D-4AC2-A97302587198}"/>
              </a:ext>
            </a:extLst>
          </p:cNvPr>
          <p:cNvGrpSpPr/>
          <p:nvPr/>
        </p:nvGrpSpPr>
        <p:grpSpPr>
          <a:xfrm>
            <a:off x="5692424" y="3927197"/>
            <a:ext cx="2333794" cy="2733657"/>
            <a:chOff x="5622410" y="4023678"/>
            <a:chExt cx="2333794" cy="273365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E6CDBF9-FDDF-8D73-791B-124CAD403104}"/>
                </a:ext>
              </a:extLst>
            </p:cNvPr>
            <p:cNvSpPr/>
            <p:nvPr/>
          </p:nvSpPr>
          <p:spPr>
            <a:xfrm>
              <a:off x="5682536" y="451773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951FE3-8683-7435-1765-34265F00F1C9}"/>
                </a:ext>
              </a:extLst>
            </p:cNvPr>
            <p:cNvCxnSpPr>
              <a:cxnSpLocks/>
            </p:cNvCxnSpPr>
            <p:nvPr/>
          </p:nvCxnSpPr>
          <p:spPr>
            <a:xfrm>
              <a:off x="5895125" y="6465737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0FF7B90-322B-6403-05CD-5642082B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4084" y="6358004"/>
              <a:ext cx="198036" cy="187613"/>
            </a:xfrm>
            <a:prstGeom prst="rect">
              <a:avLst/>
            </a:prstGeom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47BC57-C287-C92F-B859-2F305F7E1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410" y="4552648"/>
              <a:ext cx="2294182" cy="1751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2B08210-429A-BA9F-A822-2575788D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3319" y="4023678"/>
              <a:ext cx="809625" cy="390525"/>
            </a:xfrm>
            <a:prstGeom prst="rect">
              <a:avLst/>
            </a:prstGeom>
          </p:spPr>
        </p:pic>
      </p:grp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D4DDC692-D969-8386-C58B-6C0046F9B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631" y="4404363"/>
            <a:ext cx="2266951" cy="22886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5ADC6D9-3B1D-DCC4-629F-03FFCF6FD01C}"/>
              </a:ext>
            </a:extLst>
          </p:cNvPr>
          <p:cNvGrpSpPr/>
          <p:nvPr/>
        </p:nvGrpSpPr>
        <p:grpSpPr>
          <a:xfrm>
            <a:off x="8707997" y="3887430"/>
            <a:ext cx="2273668" cy="2771404"/>
            <a:chOff x="8508997" y="3996981"/>
            <a:chExt cx="2273668" cy="277140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D8F5FE3-8670-44C4-5A5C-DE8781C9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9043" y="3996981"/>
              <a:ext cx="695325" cy="390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AD29F7-1F3C-0277-BCAB-7C7AEDA38E4F}"/>
                </a:ext>
              </a:extLst>
            </p:cNvPr>
            <p:cNvSpPr/>
            <p:nvPr/>
          </p:nvSpPr>
          <p:spPr>
            <a:xfrm>
              <a:off x="8508997" y="4528785"/>
              <a:ext cx="2273668" cy="22396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6BC9800-D9CC-2BD9-FBC5-9EA6FEA5970E}"/>
                </a:ext>
              </a:extLst>
            </p:cNvPr>
            <p:cNvCxnSpPr>
              <a:cxnSpLocks/>
            </p:cNvCxnSpPr>
            <p:nvPr/>
          </p:nvCxnSpPr>
          <p:spPr>
            <a:xfrm>
              <a:off x="8711771" y="6443132"/>
              <a:ext cx="91613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F5D268-D311-B09C-D444-219764428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7356" y="6335399"/>
              <a:ext cx="198036" cy="187613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DB415A-43D8-7541-9645-688D7CED6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1054" y="4597502"/>
              <a:ext cx="2106321" cy="1751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8" name="TextBox 1047">
            <a:extLst>
              <a:ext uri="{FF2B5EF4-FFF2-40B4-BE49-F238E27FC236}">
                <a16:creationId xmlns:a16="http://schemas.microsoft.com/office/drawing/2014/main" id="{BF7812E9-E841-4CAE-9BBB-B1ED7FD28659}"/>
              </a:ext>
            </a:extLst>
          </p:cNvPr>
          <p:cNvSpPr txBox="1"/>
          <p:nvPr/>
        </p:nvSpPr>
        <p:spPr>
          <a:xfrm>
            <a:off x="5745120" y="1148418"/>
            <a:ext cx="5608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/>
              <a:t>What is the end-result of the model?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C548024-34DF-D71B-C15B-9A1BA4D73A0D}"/>
              </a:ext>
            </a:extLst>
          </p:cNvPr>
          <p:cNvSpPr txBox="1"/>
          <p:nvPr/>
        </p:nvSpPr>
        <p:spPr>
          <a:xfrm>
            <a:off x="138259" y="64398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/>
              <a:t>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</a:t>
            </a:r>
          </a:p>
          <a:p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070" y="5372977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4482420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formalism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FCD52-232E-141D-2827-BCED812437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7133"/>
          <a:stretch/>
        </p:blipFill>
        <p:spPr>
          <a:xfrm>
            <a:off x="1562098" y="1857218"/>
            <a:ext cx="7349417" cy="599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FCE91-12A3-A10A-7677-7AB12C9C9E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354"/>
          <a:stretch/>
        </p:blipFill>
        <p:spPr>
          <a:xfrm>
            <a:off x="1562098" y="2584314"/>
            <a:ext cx="7349417" cy="195674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7252EC-78D8-FEB3-9ECC-AEAC7BB61B4B}"/>
              </a:ext>
            </a:extLst>
          </p:cNvPr>
          <p:cNvGrpSpPr/>
          <p:nvPr/>
        </p:nvGrpSpPr>
        <p:grpSpPr>
          <a:xfrm>
            <a:off x="9298188" y="2183111"/>
            <a:ext cx="2893812" cy="1436044"/>
            <a:chOff x="9298188" y="2183111"/>
            <a:chExt cx="2893812" cy="14360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6851A8-4028-1BB7-CCD4-A401886BFE8D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258850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B02C74-52FA-4459-B034-AEB3F3633E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619155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B424A9E-6AAC-3509-D554-184984F99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65057" y="2607632"/>
              <a:ext cx="1888744" cy="3683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AA6C80D-DE81-C984-DF3C-4EA3112BD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2270" y="2183111"/>
              <a:ext cx="2223479" cy="35107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0D6C0A3-D45E-2F05-CFC3-103C109B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65055" y="3159321"/>
              <a:ext cx="2656370" cy="3027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9F7546-3756-A231-6C54-5A384B6A388E}"/>
              </a:ext>
            </a:extLst>
          </p:cNvPr>
          <p:cNvGrpSpPr/>
          <p:nvPr/>
        </p:nvGrpSpPr>
        <p:grpSpPr>
          <a:xfrm>
            <a:off x="6261157" y="4533296"/>
            <a:ext cx="3098375" cy="331218"/>
            <a:chOff x="6096000" y="4580807"/>
            <a:chExt cx="3098375" cy="33121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1081" y="4619310"/>
              <a:ext cx="843294" cy="29271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ACDAC9E-0DE1-A614-F975-1BF2F8504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4580807"/>
              <a:ext cx="1807064" cy="30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63A7C-1C4A-7789-02B6-E0E7FC098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989" y="6427848"/>
            <a:ext cx="1604086" cy="3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 —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SCF Equations, cont.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2" y="20645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60"/>
          <a:stretch/>
        </p:blipFill>
        <p:spPr>
          <a:xfrm>
            <a:off x="2045044" y="3604701"/>
            <a:ext cx="5214933" cy="655776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792B97-62B8-FB0C-F74D-AD92AA425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87" b="-1"/>
          <a:stretch/>
        </p:blipFill>
        <p:spPr>
          <a:xfrm>
            <a:off x="1820439" y="4323022"/>
            <a:ext cx="5214933" cy="159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Coarse-graining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339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 — System</vt:lpstr>
      <vt:lpstr>SCFT Build-up — System</vt:lpstr>
      <vt:lpstr>SCFT Build-up — Equations</vt:lpstr>
      <vt:lpstr>SCFT Build-up — Equations</vt:lpstr>
      <vt:lpstr>SCFT Build-up — Equations</vt:lpstr>
      <vt:lpstr>SCFT Build-up — Equations</vt:lpstr>
      <vt:lpstr>Protein Coarse-graining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52</cp:revision>
  <dcterms:created xsi:type="dcterms:W3CDTF">2022-03-28T18:43:16Z</dcterms:created>
  <dcterms:modified xsi:type="dcterms:W3CDTF">2022-08-11T21:35:24Z</dcterms:modified>
</cp:coreProperties>
</file>