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12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3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B5636CE6-5B9C-F067-2B35-722EA9EC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5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B6F721E1-9F52-6ED2-DC52-DA228589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97" y="2592708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72D1162A-B9B7-D210-B0DF-FEEB5CA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2571749"/>
            <a:ext cx="2633914" cy="2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EF41DD0F-3CEF-556F-7862-CB604748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4" y="2592708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0C99E-0CD8-AC6B-BFA7-4CCB076C28E3}"/>
              </a:ext>
            </a:extLst>
          </p:cNvPr>
          <p:cNvSpPr txBox="1"/>
          <p:nvPr/>
        </p:nvSpPr>
        <p:spPr>
          <a:xfrm>
            <a:off x="916988" y="12088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00E6B-DCCC-E671-BBEC-37D6AF20D4A1}"/>
              </a:ext>
            </a:extLst>
          </p:cNvPr>
          <p:cNvSpPr txBox="1"/>
          <p:nvPr/>
        </p:nvSpPr>
        <p:spPr>
          <a:xfrm>
            <a:off x="947642" y="2762633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y-log</a:t>
            </a:r>
          </a:p>
        </p:txBody>
      </p:sp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Picture 28">
            <a:extLst>
              <a:ext uri="{FF2B5EF4-FFF2-40B4-BE49-F238E27FC236}">
                <a16:creationId xmlns:a16="http://schemas.microsoft.com/office/drawing/2014/main" id="{DA683D91-6D1B-FFC1-38FA-A53602C1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6" y="612995"/>
            <a:ext cx="2633917" cy="22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FBC6A-2272-C7E0-3918-CB963C89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4" y="615821"/>
            <a:ext cx="2633915" cy="2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13039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BC63E-AF7F-CFA3-D89D-CA98C2E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" y="4600319"/>
            <a:ext cx="2777551" cy="20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F7B615-89DF-B4FD-D22C-E5F32009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" y="2528601"/>
            <a:ext cx="2633915" cy="20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3BAD72-4CF5-023A-6258-0EC96691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16" y="4600319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2BE2D6C-DC3B-B5F6-6A56-085CB0B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5" y="624966"/>
            <a:ext cx="2633915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9558B97-2657-04BE-6E6A-61D3D71D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4" y="2532536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F5180D7-4E24-2060-64BC-F2501F73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7" y="4566705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81F7714-6F43-6F8C-87BF-EA818CAF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624966"/>
            <a:ext cx="2633916" cy="22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E727738D-F24F-3231-F40F-533C6764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4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2628233-7306-B890-069C-5FF1E620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015" y="4566704"/>
            <a:ext cx="2846401" cy="20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6C43A136-011D-BD4F-AB43-197E09E9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58" y="2528600"/>
            <a:ext cx="2633916" cy="20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32723-BD6A-9221-D3C9-BF56C59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4697982"/>
            <a:ext cx="2775908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9BD8B18-7B76-E8E9-2DE8-30B9E7EF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BC41DF6-E110-1AC0-A64C-47861003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05" y="2649716"/>
            <a:ext cx="2604099" cy="20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F2BA287-E1FF-45B3-DC6E-EDFB099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51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FE8F1B3-F235-B165-7AD2-F7702BA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7" y="751830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5D6022D0-56EF-6BA7-B814-813C353F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51" y="2649716"/>
            <a:ext cx="2604099" cy="20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41FD06F-087E-CED6-436B-0A92719F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71" y="4697982"/>
            <a:ext cx="2775907" cy="20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9F796E17-7529-38ED-7A86-DE807DA8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56" y="720425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33C83D6-A2B9-4606-1687-35E62128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92" y="2630917"/>
            <a:ext cx="2651898" cy="2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3A9015D-9FAC-2BB2-7C82-6C9F06A1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9" y="4697982"/>
            <a:ext cx="2775908" cy="20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9860C9F-882A-FEBA-5B0E-6D0CB5BF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3" y="712134"/>
            <a:ext cx="2643747" cy="22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EB438DDF-868E-BB5D-B2F8-0CD66613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" y="2631786"/>
            <a:ext cx="2651899" cy="2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18</cp:revision>
  <dcterms:created xsi:type="dcterms:W3CDTF">2024-04-02T22:20:58Z</dcterms:created>
  <dcterms:modified xsi:type="dcterms:W3CDTF">2024-06-21T23:49:00Z</dcterms:modified>
</cp:coreProperties>
</file>