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6851A8-4028-1BB7-CCD4-A401886BFE8D}"/>
              </a:ext>
            </a:extLst>
          </p:cNvPr>
          <p:cNvCxnSpPr>
            <a:cxnSpLocks/>
          </p:cNvCxnSpPr>
          <p:nvPr/>
        </p:nvCxnSpPr>
        <p:spPr>
          <a:xfrm>
            <a:off x="9159397" y="2258850"/>
            <a:ext cx="0" cy="1360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B02C74-52FA-4459-B034-AEB3F3633EB4}"/>
              </a:ext>
            </a:extLst>
          </p:cNvPr>
          <p:cNvCxnSpPr>
            <a:cxnSpLocks/>
          </p:cNvCxnSpPr>
          <p:nvPr/>
        </p:nvCxnSpPr>
        <p:spPr>
          <a:xfrm>
            <a:off x="9159397" y="3619155"/>
            <a:ext cx="30326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B424A9E-6AAC-3509-D554-184984F999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5056" y="2550978"/>
            <a:ext cx="2179275" cy="4249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AA6C80D-DE81-C984-DF3C-4EA3112BD9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2270" y="2147864"/>
            <a:ext cx="2446712" cy="3863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0D6C0A3-D45E-2F05-CFC3-103C109BD5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6270" y="3130076"/>
            <a:ext cx="2910121" cy="3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337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49</cp:revision>
  <dcterms:created xsi:type="dcterms:W3CDTF">2022-03-28T18:43:16Z</dcterms:created>
  <dcterms:modified xsi:type="dcterms:W3CDTF">2022-08-11T21:24:26Z</dcterms:modified>
</cp:coreProperties>
</file>