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58" r:id="rId3"/>
    <p:sldId id="259" r:id="rId4"/>
    <p:sldId id="266" r:id="rId5"/>
    <p:sldId id="264" r:id="rId6"/>
    <p:sldId id="263" r:id="rId7"/>
    <p:sldId id="265" r:id="rId8"/>
    <p:sldId id="262" r:id="rId9"/>
    <p:sldId id="267" r:id="rId10"/>
    <p:sldId id="268" r:id="rId11"/>
    <p:sldId id="269" r:id="rId12"/>
    <p:sldId id="271" r:id="rId13"/>
    <p:sldId id="272" r:id="rId14"/>
    <p:sldId id="270" r:id="rId15"/>
    <p:sldId id="273" r:id="rId16"/>
    <p:sldId id="274" r:id="rId17"/>
    <p:sldId id="276" r:id="rId18"/>
    <p:sldId id="27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29D61DD-3DF9-AFD2-63C4-476E8E9F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8" y="445094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FAAAE1E-4FAF-33DC-212F-016474A9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47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B05DE91-A809-D9F9-C12C-5FFBADA6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46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F1672BC-3475-52EF-56E8-35A883E1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46" y="44509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D9695A-A501-0DBE-71EE-D405E70AB751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2.6</a:t>
            </a:r>
          </a:p>
        </p:txBody>
      </p:sp>
    </p:spTree>
    <p:extLst>
      <p:ext uri="{BB962C8B-B14F-4D97-AF65-F5344CB8AC3E}">
        <p14:creationId xmlns:p14="http://schemas.microsoft.com/office/powerpoint/2010/main" val="33509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6BC16A0-7B4C-37AF-4ABF-4675BF14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1103366"/>
            <a:ext cx="2923767" cy="21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C42E3-89A9-1B28-0F94-F91E1ED2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3217244"/>
            <a:ext cx="2923767" cy="21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FE20D59-F43C-ADFA-EA3A-7A8C3F70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7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2D2A3C3-5EC5-E9EF-FE46-E2E32C21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6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B3D9121-F159-0ED0-446A-B3561C5B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1103366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54F1E16-04F0-87CD-2C6B-A911D834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7D99-C87D-5636-9F02-5CC78C540C53}"/>
              </a:ext>
            </a:extLst>
          </p:cNvPr>
          <p:cNvSpPr txBox="1"/>
          <p:nvPr/>
        </p:nvSpPr>
        <p:spPr>
          <a:xfrm>
            <a:off x="1333258" y="66292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68793-8219-5D61-4907-E6352276E9EA}"/>
              </a:ext>
            </a:extLst>
          </p:cNvPr>
          <p:cNvSpPr txBox="1"/>
          <p:nvPr/>
        </p:nvSpPr>
        <p:spPr>
          <a:xfrm>
            <a:off x="4392761" y="649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74327-0C43-7AEA-BBB3-A24DA7DB17C0}"/>
              </a:ext>
            </a:extLst>
          </p:cNvPr>
          <p:cNvSpPr txBox="1"/>
          <p:nvPr/>
        </p:nvSpPr>
        <p:spPr>
          <a:xfrm>
            <a:off x="7351620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b25v2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A02CBDDB-844F-7BA4-9271-03093D57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2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23C25-83D3-6331-30BF-BFDDDCEE0F09}"/>
              </a:ext>
            </a:extLst>
          </p:cNvPr>
          <p:cNvSpPr txBox="1"/>
          <p:nvPr/>
        </p:nvSpPr>
        <p:spPr>
          <a:xfrm>
            <a:off x="10186835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b25v3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CE1236B5-C48D-67DD-44B0-CC197D0B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1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95D9F524-C3FD-ADC6-E237-0E4F141F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3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C7CD196-36BF-5958-6F65-427CF282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38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893A8-A111-7CEC-E0CA-E6FB3B38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13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E7A85B-FA5A-C71B-2662-C527D510C344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F23061-ABDD-ED16-84EE-D4ED55093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88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24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5DDF7AE-6ED3-BCB8-7F34-99CEBD30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70" y="2363032"/>
            <a:ext cx="3392512" cy="25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8456F66-E1FA-872A-50C3-03B3C326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90" y="2363034"/>
            <a:ext cx="3392509" cy="25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1B3939F-AE73-04A9-12C6-2CAE16DDE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45" y="2363032"/>
            <a:ext cx="3392511" cy="25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73269AE-C65D-1EF6-28FE-C5546F40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8757"/>
            <a:ext cx="3392510" cy="25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1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709582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AB600E3C-63A3-C9FC-F26F-B6FD5C723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8433AB2-2ED0-309E-B1CD-3DBCAAB7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36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988C09F-DB9F-C7D0-94B5-5A3190E5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4" y="445092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F817409-8204-ECF4-EC22-49971CC54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994" y="445092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9F8C598-D7C8-8EF8-7A70-CD4A68FB8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97"/>
          <a:stretch/>
        </p:blipFill>
        <p:spPr bwMode="auto">
          <a:xfrm>
            <a:off x="8440837" y="2480925"/>
            <a:ext cx="3607238" cy="205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449F44-388C-155B-BE93-47E3CC0AF1FE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82969-81DA-51ED-0CE3-73AECAD66881}"/>
              </a:ext>
            </a:extLst>
          </p:cNvPr>
          <p:cNvSpPr/>
          <p:nvPr/>
        </p:nvSpPr>
        <p:spPr>
          <a:xfrm>
            <a:off x="9411419" y="638355"/>
            <a:ext cx="1130060" cy="2846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F3F8B3-2D70-6465-8D39-708ABDBAF55A}"/>
              </a:ext>
            </a:extLst>
          </p:cNvPr>
          <p:cNvSpPr/>
          <p:nvPr/>
        </p:nvSpPr>
        <p:spPr>
          <a:xfrm>
            <a:off x="9486407" y="2674188"/>
            <a:ext cx="1130060" cy="2846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5B8E63-65AA-9ED5-7FF7-FF4887FA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956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C3E0AE0-E070-2F42-B869-4DC4B1CEF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37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BF0C717-7C63-5106-78A9-5387E1BF8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18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465A957-91CF-98C7-EF14-6B3D618A3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8754"/>
            <a:ext cx="3440167" cy="257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8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2.00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3543B8-8BAD-816B-9591-B77799AC4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145" y="3738741"/>
            <a:ext cx="946032" cy="16405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5089583"/>
            <a:ext cx="491700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B05FB-CF17-9A9F-777C-AB54901911C8}"/>
              </a:ext>
            </a:extLst>
          </p:cNvPr>
          <p:cNvSpPr txBox="1"/>
          <p:nvPr/>
        </p:nvSpPr>
        <p:spPr>
          <a:xfrm>
            <a:off x="5512806" y="640554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 = 0.25*b^3</a:t>
            </a:r>
          </a:p>
        </p:txBody>
      </p:sp>
    </p:spTree>
    <p:extLst>
      <p:ext uri="{BB962C8B-B14F-4D97-AF65-F5344CB8AC3E}">
        <p14:creationId xmlns:p14="http://schemas.microsoft.com/office/powerpoint/2010/main" val="150161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876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>
            <a:extLst>
              <a:ext uri="{FF2B5EF4-FFF2-40B4-BE49-F238E27FC236}">
                <a16:creationId xmlns:a16="http://schemas.microsoft.com/office/drawing/2014/main" id="{7F3EAF3A-DAFE-F815-5348-733C52BE5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1419912" y="514247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520540-465D-5105-6AD2-F09277509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4180250" y="498434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26B17450-D751-34E1-140A-5ABDDCFD7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1418154" y="2640867"/>
            <a:ext cx="3607235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2E175D4-D41C-3838-A5D9-41BEFE25F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4180251" y="2634221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3A62D1D-A5EF-07D5-498F-9071AC4FD4DD}"/>
              </a:ext>
            </a:extLst>
          </p:cNvPr>
          <p:cNvSpPr/>
          <p:nvPr/>
        </p:nvSpPr>
        <p:spPr>
          <a:xfrm>
            <a:off x="2019259" y="3348223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419A6-1539-36F5-5DF2-1E0C2591A504}"/>
              </a:ext>
            </a:extLst>
          </p:cNvPr>
          <p:cNvSpPr txBox="1"/>
          <p:nvPr/>
        </p:nvSpPr>
        <p:spPr>
          <a:xfrm>
            <a:off x="3653797" y="4937471"/>
            <a:ext cx="373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Traced b25v3 </a:t>
            </a:r>
            <a:r>
              <a:rPr lang="en-US" dirty="0"/>
              <a:t>and applied onto others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4494E7-EC9F-611F-B00E-BC7C405E2174}"/>
              </a:ext>
            </a:extLst>
          </p:cNvPr>
          <p:cNvSpPr/>
          <p:nvPr/>
        </p:nvSpPr>
        <p:spPr>
          <a:xfrm>
            <a:off x="4783679" y="3357230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2A90FBB0-89F9-271F-98C1-5741AF324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6962956" y="432405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965A0E-2867-4F6A-FF96-0BF56CEB2264}"/>
              </a:ext>
            </a:extLst>
          </p:cNvPr>
          <p:cNvSpPr/>
          <p:nvPr/>
        </p:nvSpPr>
        <p:spPr>
          <a:xfrm>
            <a:off x="7578708" y="1215815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90295EA-E5B8-2A2C-5D84-EB711F808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97"/>
          <a:stretch/>
        </p:blipFill>
        <p:spPr bwMode="auto">
          <a:xfrm>
            <a:off x="6982458" y="2634221"/>
            <a:ext cx="3607238" cy="205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4116E4-1A1D-E853-1CC9-967343620925}"/>
              </a:ext>
            </a:extLst>
          </p:cNvPr>
          <p:cNvSpPr/>
          <p:nvPr/>
        </p:nvSpPr>
        <p:spPr>
          <a:xfrm>
            <a:off x="7581734" y="3432901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70833-27BD-177F-6C98-0A67F3FBF559}"/>
              </a:ext>
            </a:extLst>
          </p:cNvPr>
          <p:cNvSpPr txBox="1"/>
          <p:nvPr/>
        </p:nvSpPr>
        <p:spPr>
          <a:xfrm>
            <a:off x="2671181" y="5404458"/>
            <a:ext cx="658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Decreasing v0 leads to better behavior at the cost of less realistic polymer density profiles. Need to increase b0 to compensate.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3B7771-DCC8-16FA-081A-E385F135F8AD}"/>
              </a:ext>
            </a:extLst>
          </p:cNvPr>
          <p:cNvSpPr/>
          <p:nvPr/>
        </p:nvSpPr>
        <p:spPr>
          <a:xfrm>
            <a:off x="2019258" y="1233067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9D828F2-58AB-16DC-4180-371EB6DB4A24}"/>
              </a:ext>
            </a:extLst>
          </p:cNvPr>
          <p:cNvSpPr/>
          <p:nvPr/>
        </p:nvSpPr>
        <p:spPr>
          <a:xfrm>
            <a:off x="4793338" y="1237000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46E2B02E-8466-6123-7304-9DD8B694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578E70-0BDA-D419-6A88-26D6DE53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89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7459870-3D6F-4C91-5711-90EEA6AF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15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3D450364-9690-EF11-1198-DA8FD613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99" y="48684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818BC3-A198-43AB-A966-3A40380D12F9}"/>
              </a:ext>
            </a:extLst>
          </p:cNvPr>
          <p:cNvSpPr/>
          <p:nvPr/>
        </p:nvSpPr>
        <p:spPr>
          <a:xfrm>
            <a:off x="8814669" y="574824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870EB-C376-CDAE-2BFC-5F3A3087E3FD}"/>
              </a:ext>
            </a:extLst>
          </p:cNvPr>
          <p:cNvSpPr/>
          <p:nvPr/>
        </p:nvSpPr>
        <p:spPr>
          <a:xfrm>
            <a:off x="6033005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0781-E4FB-551F-D095-4744E0E9BB57}"/>
              </a:ext>
            </a:extLst>
          </p:cNvPr>
          <p:cNvSpPr/>
          <p:nvPr/>
        </p:nvSpPr>
        <p:spPr>
          <a:xfrm>
            <a:off x="3195997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9D1E3-0234-4CFD-5CA6-7990F49AAFDF}"/>
              </a:ext>
            </a:extLst>
          </p:cNvPr>
          <p:cNvSpPr/>
          <p:nvPr/>
        </p:nvSpPr>
        <p:spPr>
          <a:xfrm>
            <a:off x="8814669" y="212227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E7E15-62AB-2A94-54EF-11BD173137BE}"/>
              </a:ext>
            </a:extLst>
          </p:cNvPr>
          <p:cNvSpPr/>
          <p:nvPr/>
        </p:nvSpPr>
        <p:spPr>
          <a:xfrm>
            <a:off x="6058884" y="212227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A56864-1312-D458-3A5A-CBBF3E08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7457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9AE6FD-50A6-5A15-4C63-00F50477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1" y="367456"/>
            <a:ext cx="3607236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D00349-C801-C374-7F46-EBF6235E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06" y="367455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0380A6-5B54-8E43-1EC9-51DE75EA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72" y="367454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D13198-04AC-1B8A-5828-C97D0D1A94DC}"/>
              </a:ext>
            </a:extLst>
          </p:cNvPr>
          <p:cNvSpPr/>
          <p:nvPr/>
        </p:nvSpPr>
        <p:spPr>
          <a:xfrm>
            <a:off x="8647982" y="561749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51980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215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  <vt:lpstr>b = 1.25</vt:lpstr>
      <vt:lpstr>PowerPoint Presentation</vt:lpstr>
      <vt:lpstr>PowerPoint Presentation</vt:lpstr>
      <vt:lpstr>PowerPoint Presentation</vt:lpstr>
      <vt:lpstr>PowerPoint Presentation</vt:lpstr>
      <vt:lpstr>b = 1.50</vt:lpstr>
      <vt:lpstr>PowerPoint Presentation</vt:lpstr>
      <vt:lpstr>PowerPoint Presentation</vt:lpstr>
      <vt:lpstr>b = 2.00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38</cp:revision>
  <dcterms:created xsi:type="dcterms:W3CDTF">2022-07-26T19:04:22Z</dcterms:created>
  <dcterms:modified xsi:type="dcterms:W3CDTF">2022-11-02T18:18:54Z</dcterms:modified>
</cp:coreProperties>
</file>