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B45F93-D156-4AE8-B29F-58D76D05F0C5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74715F-B38D-4FF4-A3CF-827D419B9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22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74715F-B38D-4FF4-A3CF-827D419B9D4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930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0A1F4-4537-15C9-CAA4-9D3BA6283B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EC23FA-7B62-55C6-7602-BBA516E706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4FB56F-2371-8EF0-0B98-19A013F2E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5C0AE-8AEC-59A4-33AA-ED27CF16B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68DACF-DA67-747E-3B4C-957BE2179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345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CB826-E113-BB28-71BD-0E6F7CFDA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CE0BC0-6792-45F5-8807-3D9C790E20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27A23-B147-8F5F-A417-8A42B5128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6B88C-8F62-303D-6E6F-4872DC227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93D644-D5B7-236A-435B-49DFD6164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778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7D1285-CCC2-B70B-F758-4E5D903BFF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CC3F11-7738-A08A-F849-C330EEF6A3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14CD5-14C1-6B30-10C8-0DD2F94F4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1767C-D9D3-C893-9EFB-90B52AF5C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A9FF9-27C2-4A61-6098-9DCD97E94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219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AB4E0-0F99-BB0B-3454-8724A51DF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1E634-3600-E1A1-7AFA-553660324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010D5-BB56-9A68-378A-AE8A1075D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1D0D9-BA3D-6E29-4597-91FEC27A9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A4665-F906-307E-CF1D-E5959A534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75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AF5E5-2313-3DAD-FAD3-9BE56C989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200AF-3FFB-C49E-CE3F-A6BA2396E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368D6-0455-2156-79E7-32F2E0C7B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18919-52B3-F5B1-DED2-02A262C4B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8B2EF-4AAE-5DC0-AC73-CAB5CF5AF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187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779BB-9D5C-5A0B-FA5D-C79E5A228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29434-CCDC-D812-A303-D2817BDD6A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8D0258-F4E7-ADFF-2EEA-04886AFA33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2B39EF-5671-8265-2F9C-529A5CDA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D0BC89-42B7-5A6A-A417-F7044AB9E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6A71E6-F9C3-2C5A-BCFE-E9D1BC887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15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5B111-AC9F-3025-32D5-FAF805561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11F047-2E51-5B3C-B8A3-075BEA595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1856DB-F0E9-B8DD-8BAF-A3D21CE85F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DDEA6B-CDBE-25CB-877F-4283CED114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3AB8F1-EF66-1A24-5C9F-F8246EA9AB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01D8A3-948E-2C40-F66C-25FE0ACE8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83E205-5E28-C1D2-E635-F874A3EAB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A30112-CB19-FC9D-1E1D-A7207AFF4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84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52AF7-EC25-A2EC-9F1E-98B513141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687865-9AAC-BFBE-690E-5AC6FC7A9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9EA818-8D1F-220C-ED58-36A0F1411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CA7103-E792-6065-8963-E314612DA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509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6E710B-6E5E-1342-AB04-6E0131DBD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7E4E3B-3F59-BE9A-48AA-67C81A8B2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30EC41-4298-42DB-499D-E3CD294CC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523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E8433-6F39-1F44-6A65-DE56347F7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7FFBA-CC65-F364-3080-0404B9294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D36683-24B8-E77F-BE6E-AAB5FFEFD3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4F7FC0-2723-E006-1E31-22F7CA68B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3AFF08-81F8-D6FA-EE35-588493E85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169467-F54C-3B00-2522-7F1D1290B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189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AF704-FDF3-41F4-C3E0-9AE0EC82C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1421B4-F762-1AD2-8C76-F05BBD8FD0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622071-A277-9125-983D-C58AE1A55E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30FD91-08D2-29FF-340D-1930477F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9C946C-5A8A-211D-F658-FD26A004D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E598DB-EF06-1CF4-76A4-FBECCF607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742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6900D2-5959-5FAA-7541-AE060D1FB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4BCBAC-69EE-A1E2-50A9-057C767AE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817FE-586E-075F-246A-9EFAEB17A4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60456-FB3B-4026-A5DC-EEEFAE77261F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5BBEC-CDBE-617B-A011-4D3FD76351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04BA3-5F2C-AA0B-20A8-1F1D88A1DF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674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602D6-0BBA-B1B7-D200-006381A753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SYSG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B2A274-6D14-F9CB-8A87-261DB28A6E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239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88C81-52EB-226E-EBC5-058C0C8483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Interacting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8D9D30-A121-C809-F61F-8E64359AC3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99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19E976-C61E-FAC2-FCEA-6EEA88B51E53}"/>
              </a:ext>
            </a:extLst>
          </p:cNvPr>
          <p:cNvSpPr txBox="1"/>
          <p:nvPr/>
        </p:nvSpPr>
        <p:spPr>
          <a:xfrm>
            <a:off x="5185913" y="172527"/>
            <a:ext cx="1820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p1a4 c2.00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EBAF8A0-6813-76E1-7DBC-EDE240626C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901" y="715444"/>
            <a:ext cx="4776335" cy="290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7A43F0C-BBB8-6098-0CFA-004429EF7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7029" y="3862494"/>
            <a:ext cx="6322792" cy="2665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5AD23993-5075-6E7E-6ED0-D73C1CF22E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28"/>
          <a:stretch/>
        </p:blipFill>
        <p:spPr bwMode="auto">
          <a:xfrm>
            <a:off x="6757159" y="715444"/>
            <a:ext cx="3657857" cy="3060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8DB0D654-7E88-E212-F797-4F93A05E9D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901" y="3634613"/>
            <a:ext cx="4871622" cy="290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6696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</TotalTime>
  <Words>5</Words>
  <Application>Microsoft Office PowerPoint</Application>
  <PresentationFormat>Widescreen</PresentationFormat>
  <Paragraphs>4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SYSG</vt:lpstr>
      <vt:lpstr>Interacting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SYSG</dc:title>
  <dc:creator>Takashi Yokokura</dc:creator>
  <cp:lastModifiedBy>Takashi Yokokura</cp:lastModifiedBy>
  <cp:revision>7</cp:revision>
  <dcterms:created xsi:type="dcterms:W3CDTF">2023-01-20T22:40:51Z</dcterms:created>
  <dcterms:modified xsi:type="dcterms:W3CDTF">2023-02-01T01:15:47Z</dcterms:modified>
</cp:coreProperties>
</file>