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320800"/>
            <a:ext cx="59182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SCFT free energies, small D favorable at low charges, becomes unfavorable as surface charge reaches 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[WHAT ARE THE CONTRIBUTIONS]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  <a:p>
            <a:pPr lvl="2"/>
            <a:endParaRPr lang="en-US" dirty="0"/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457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2022-03-28T18:43:16Z</dcterms:created>
  <dcterms:modified xsi:type="dcterms:W3CDTF">2024-06-19T18:58:44Z</dcterms:modified>
</cp:coreProperties>
</file>