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1" r:id="rId4"/>
    <p:sldId id="283" r:id="rId5"/>
    <p:sldId id="284" r:id="rId6"/>
    <p:sldId id="285" r:id="rId7"/>
    <p:sldId id="286" r:id="rId8"/>
    <p:sldId id="288" r:id="rId9"/>
    <p:sldId id="276" r:id="rId10"/>
    <p:sldId id="279" r:id="rId11"/>
    <p:sldId id="278" r:id="rId12"/>
    <p:sldId id="280" r:id="rId13"/>
    <p:sldId id="282" r:id="rId14"/>
    <p:sldId id="268" r:id="rId15"/>
    <p:sldId id="267" r:id="rId16"/>
    <p:sldId id="266" r:id="rId17"/>
    <p:sldId id="265" r:id="rId18"/>
    <p:sldId id="258" r:id="rId19"/>
    <p:sldId id="263" r:id="rId20"/>
    <p:sldId id="264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relaxation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8965C6-3557-8AE5-5E93-48DF22DCB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29"/>
          <a:stretch/>
        </p:blipFill>
        <p:spPr bwMode="auto">
          <a:xfrm>
            <a:off x="7806320" y="3080877"/>
            <a:ext cx="1274331" cy="32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CB381E-7B0A-2699-83FA-3BC093D11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68"/>
          <a:stretch/>
        </p:blipFill>
        <p:spPr bwMode="auto">
          <a:xfrm>
            <a:off x="5546088" y="3069002"/>
            <a:ext cx="1037900" cy="327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353B0D2-1A76-EDE0-8CF5-B1E423D2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2"/>
          <a:stretch/>
        </p:blipFill>
        <p:spPr bwMode="auto">
          <a:xfrm>
            <a:off x="6555135" y="3102169"/>
            <a:ext cx="1228039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C99185A-368A-CC28-5BB9-178EF2419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5"/>
          <a:stretch/>
        </p:blipFill>
        <p:spPr bwMode="auto">
          <a:xfrm>
            <a:off x="9010777" y="3113405"/>
            <a:ext cx="12057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3EF64E-73BA-3242-927D-C242B341B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0"/>
          <a:stretch/>
        </p:blipFill>
        <p:spPr bwMode="auto">
          <a:xfrm>
            <a:off x="10216503" y="3113405"/>
            <a:ext cx="1274331" cy="310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82B3CF9-F967-C08D-44A7-02078D3F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7" y="1901887"/>
            <a:ext cx="41804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29A0341-B04A-A3C1-6D1A-7DD36B9FA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4" t="15626" r="1960" b="20248"/>
          <a:stretch/>
        </p:blipFill>
        <p:spPr bwMode="auto">
          <a:xfrm>
            <a:off x="7193871" y="448606"/>
            <a:ext cx="3022632" cy="23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56A19275-9B0F-BEC5-10BE-52784346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08" y="695051"/>
            <a:ext cx="2884690" cy="237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relaxation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110C1C4-2815-968E-396C-4857FF44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310" y="718369"/>
            <a:ext cx="2884690" cy="22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ED9F6EA-CC0F-1909-649D-640065A44594}"/>
              </a:ext>
            </a:extLst>
          </p:cNvPr>
          <p:cNvGrpSpPr/>
          <p:nvPr/>
        </p:nvGrpSpPr>
        <p:grpSpPr>
          <a:xfrm>
            <a:off x="4961655" y="556792"/>
            <a:ext cx="1734662" cy="2613804"/>
            <a:chOff x="3739986" y="763834"/>
            <a:chExt cx="2178469" cy="3282537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283B248D-016D-C05D-ADC0-FF7F5B63A7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6" r="69291"/>
            <a:stretch/>
          </p:blipFill>
          <p:spPr bwMode="auto">
            <a:xfrm>
              <a:off x="4732199" y="1035168"/>
              <a:ext cx="1186256" cy="3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3AB2CBA-B558-1EF2-6148-4D8AB0D924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6" r="73062"/>
            <a:stretch/>
          </p:blipFill>
          <p:spPr bwMode="auto">
            <a:xfrm>
              <a:off x="4242980" y="1035169"/>
              <a:ext cx="1023240" cy="3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943E042-D428-9C19-01C0-8D49B63068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1"/>
            <a:stretch/>
          </p:blipFill>
          <p:spPr bwMode="auto">
            <a:xfrm>
              <a:off x="3739986" y="763834"/>
              <a:ext cx="1023240" cy="328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EC6D43-1BC6-2790-14CA-A08789376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664" y="3429000"/>
            <a:ext cx="3844336" cy="29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AFF62A-DF4D-F22B-3BCC-7931A59B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51" y="3461989"/>
            <a:ext cx="3644764" cy="292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B32710-F2BE-37F3-3A68-E8502E1B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1" y="2184028"/>
            <a:ext cx="4632585" cy="281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7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04009B8-2D53-0592-3FBE-6AA1B754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7" y="1277608"/>
            <a:ext cx="58102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73CC18-8303-2C37-7D8F-0FAE0B70A685}"/>
              </a:ext>
            </a:extLst>
          </p:cNvPr>
          <p:cNvCxnSpPr>
            <a:cxnSpLocks/>
          </p:cNvCxnSpPr>
          <p:nvPr/>
        </p:nvCxnSpPr>
        <p:spPr>
          <a:xfrm flipH="1" flipV="1">
            <a:off x="2913592" y="2488142"/>
            <a:ext cx="2125133" cy="1601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DCFBE-D072-BF09-FD71-7BB92DFE910E}"/>
              </a:ext>
            </a:extLst>
          </p:cNvPr>
          <p:cNvCxnSpPr>
            <a:cxnSpLocks/>
          </p:cNvCxnSpPr>
          <p:nvPr/>
        </p:nvCxnSpPr>
        <p:spPr>
          <a:xfrm flipH="1" flipV="1">
            <a:off x="3658658" y="2897981"/>
            <a:ext cx="1617133" cy="1705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FF81A0-414C-1BC4-DAB7-EF75F308EC4E}"/>
              </a:ext>
            </a:extLst>
          </p:cNvPr>
          <p:cNvCxnSpPr>
            <a:cxnSpLocks/>
          </p:cNvCxnSpPr>
          <p:nvPr/>
        </p:nvCxnSpPr>
        <p:spPr>
          <a:xfrm flipH="1" flipV="1">
            <a:off x="4280429" y="2768833"/>
            <a:ext cx="1380067" cy="1754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605D61-A2D8-71EC-7A9F-17AF9357D8F5}"/>
              </a:ext>
            </a:extLst>
          </p:cNvPr>
          <p:cNvCxnSpPr>
            <a:cxnSpLocks/>
          </p:cNvCxnSpPr>
          <p:nvPr/>
        </p:nvCxnSpPr>
        <p:spPr>
          <a:xfrm flipH="1" flipV="1">
            <a:off x="3027163" y="2222368"/>
            <a:ext cx="1897989" cy="1157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510AFE-FCE7-80AA-9C73-EC07313CBF12}"/>
              </a:ext>
            </a:extLst>
          </p:cNvPr>
          <p:cNvCxnSpPr>
            <a:cxnSpLocks/>
          </p:cNvCxnSpPr>
          <p:nvPr/>
        </p:nvCxnSpPr>
        <p:spPr>
          <a:xfrm flipV="1">
            <a:off x="4183592" y="3107928"/>
            <a:ext cx="0" cy="1354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32F17C-9F6A-0174-8B6D-6C4F2D9C1DED}"/>
              </a:ext>
            </a:extLst>
          </p:cNvPr>
          <p:cNvCxnSpPr>
            <a:cxnSpLocks/>
          </p:cNvCxnSpPr>
          <p:nvPr/>
        </p:nvCxnSpPr>
        <p:spPr>
          <a:xfrm flipV="1">
            <a:off x="4589992" y="2978085"/>
            <a:ext cx="0" cy="1483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4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>
            <a:extLst>
              <a:ext uri="{FF2B5EF4-FFF2-40B4-BE49-F238E27FC236}">
                <a16:creationId xmlns:a16="http://schemas.microsoft.com/office/drawing/2014/main" id="{E5F5BF4D-3BD6-C323-26DA-255C08EE1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5" y="1756266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1A221EC-3266-E3BA-B750-4DA0BFB8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5" y="4217671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8C81363-6759-BD00-F634-8D438DAA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seed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A6537-4448-4AFD-922C-7697D025A472}"/>
              </a:ext>
            </a:extLst>
          </p:cNvPr>
          <p:cNvCxnSpPr>
            <a:cxnSpLocks/>
          </p:cNvCxnSpPr>
          <p:nvPr/>
        </p:nvCxnSpPr>
        <p:spPr>
          <a:xfrm>
            <a:off x="6129866" y="880533"/>
            <a:ext cx="0" cy="5970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BFBEBE-6FC1-8DE1-786C-C03954C1DC38}"/>
              </a:ext>
            </a:extLst>
          </p:cNvPr>
          <p:cNvSpPr txBox="1"/>
          <p:nvPr/>
        </p:nvSpPr>
        <p:spPr>
          <a:xfrm>
            <a:off x="2116667" y="1140897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</a:t>
            </a:r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D0187515-38F5-609A-7BC2-03E38C82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5" y="4217671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81DAA116-88D2-6DFD-876C-698B6103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5" y="1756266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58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52097-4765-4584-39D7-FAB262B3DEFA}"/>
              </a:ext>
            </a:extLst>
          </p:cNvPr>
          <p:cNvSpPr/>
          <p:nvPr/>
        </p:nvSpPr>
        <p:spPr>
          <a:xfrm>
            <a:off x="7248698" y="2779287"/>
            <a:ext cx="3541222" cy="10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need to </a:t>
            </a:r>
            <a:r>
              <a:rPr lang="en-US" dirty="0" err="1"/>
              <a:t>init</a:t>
            </a:r>
            <a:r>
              <a:rPr lang="en-US" dirty="0"/>
              <a:t> using sine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654B-648F-04F3-199E-0B1594B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Parallelization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D1A7EF-7875-EC18-0D2E-8B087910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81" y="2232687"/>
            <a:ext cx="6000220" cy="31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3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12635</TotalTime>
  <Words>583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a040x100 relaxation</vt:lpstr>
      <vt:lpstr>a040x200 relaxation</vt:lpstr>
      <vt:lpstr>a040x200 seed</vt:lpstr>
      <vt:lpstr>Zhulina JCP 1998</vt:lpstr>
      <vt:lpstr>Carrillo Langmuir 2009</vt:lpstr>
      <vt:lpstr>    X200            x170        x145       x130      x120    x100</vt:lpstr>
      <vt:lpstr>  (10, 10)            (6.5, 3.75)</vt:lpstr>
      <vt:lpstr>Parallelization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95</cp:revision>
  <dcterms:created xsi:type="dcterms:W3CDTF">2023-07-26T17:49:20Z</dcterms:created>
  <dcterms:modified xsi:type="dcterms:W3CDTF">2024-07-31T22:22:44Z</dcterms:modified>
</cp:coreProperties>
</file>