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6A3C-140E-CA9F-D9C0-79DD6DF3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0" y="2126164"/>
            <a:ext cx="5350298" cy="4440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222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17</cp:revision>
  <dcterms:created xsi:type="dcterms:W3CDTF">2022-05-19T15:06:45Z</dcterms:created>
  <dcterms:modified xsi:type="dcterms:W3CDTF">2022-07-28T22:52:43Z</dcterms:modified>
</cp:coreProperties>
</file>