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XX/XX/XXXX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2023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DC982-9756-CB4A-181C-46A8AE44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51" y="2201054"/>
            <a:ext cx="3818807" cy="27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37</TotalTime>
  <Words>111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NF Update</vt:lpstr>
      <vt:lpstr>System</vt:lpstr>
      <vt:lpstr>Model</vt:lpstr>
      <vt:lpstr>Method</vt:lpstr>
      <vt:lpstr>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</cp:revision>
  <dcterms:created xsi:type="dcterms:W3CDTF">2023-12-14T00:46:32Z</dcterms:created>
  <dcterms:modified xsi:type="dcterms:W3CDTF">2024-01-11T19:07:37Z</dcterms:modified>
</cp:coreProperties>
</file>