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/cm2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/cm2, elastic penalties become dominant.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A5DE5A2-0192-D1BE-C1ED-65E991C4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3973489"/>
            <a:ext cx="534876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487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2022-03-28T18:43:16Z</dcterms:created>
  <dcterms:modified xsi:type="dcterms:W3CDTF">2024-06-19T22:38:42Z</dcterms:modified>
</cp:coreProperties>
</file>