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0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6D23-B2F2-7DE0-8780-81BE5E80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327-D754-D9E7-1780-1F4E87FC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439F-DA2D-7A20-1E10-D4991C3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9C4D-DC8C-A8B5-D254-95660AF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DEAF-61EE-7E52-515A-CD44EEA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951-A271-53FF-A51B-B20C0488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76B2-D4CC-207B-129D-AFE35F42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9DF4-6B36-1521-A625-C9125CD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2C3-BE92-C71C-EA0F-9A922E8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E60E-39C8-C579-83DF-80B26B14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A52F-603E-DCFE-6F21-D17DAC627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F1D8-5902-D666-559E-A99AC504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396E-C3EA-81CF-B6A0-DE32AB9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622-0A73-2A66-4530-9D4AA692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116E-B785-53FA-EFA4-E688385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BA9-1C53-707B-16E7-2A422ECD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A56-133B-D81D-DB17-D7245570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DB-8129-0EAD-99F7-E7AFEAFA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D424-AED2-0A21-D24D-D30DDAD4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998B-7EBF-4162-59E7-5B15041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3641-2A0F-D4EF-4A72-95BD162B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EB04-C23C-EE81-0733-D8C4EAC2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998-E087-3E6D-0506-CBEA0A4E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7BC3-A06D-DB80-DA69-F7D8A70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FF85-1234-4217-80C3-8B8FB7B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0D-AE20-4F5D-E159-15CA53AA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752C-3131-0223-7E9D-9ADDB3FA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D561-EFAB-B054-A74A-48A18C17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72D-361D-73D6-B23C-F417C011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A63E-7D44-0103-5BA9-9D941C30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3D9F-43FA-CA91-200F-7179545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2AB7-1C1C-1616-2404-DC6A8F4C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1FFA-EDC9-AD19-DAAD-4D9BEC2A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3891-28C1-5A42-90CB-FC8F68D3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1538-2E42-378A-CCD7-2EB752EA0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03305-695A-DCAF-0CF9-E1D9FEE2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DCA6-7AD2-AAEE-2CDC-4AB98CA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ECA5E-9F82-0CDB-7A16-DDAC6B80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01A73-6920-6129-EAA7-E85BC53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22C2-7936-6D2E-3B54-958AC540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8C60-31FA-6586-D28B-B9B46E0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4B5B-1DB3-651B-3205-F7FE443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19C4-0C59-39BB-C61E-A5126FE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AB0A-6EF7-46EF-A7FF-0A25A495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BB11-2A2A-7625-01FE-AC97C56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B8E91-1EC5-CD8F-4355-1B8B29C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623-6D02-FF94-C6EE-42836F6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3B0F-D63C-E6D2-D439-DB9864AE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6D2D4-04B4-BAD2-50D4-7056B51B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683-A6E1-419A-FB47-797BE2E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DB8F-5E59-286C-F9E5-C3765D8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B582-99BF-075B-E2FB-AD6E70A6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845-D220-A37B-6632-55822E2D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A0765-62AB-06B1-6C9F-D6AE6AD4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8A56-1E79-EE24-BDBD-CB92D014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86F3-5F22-8A5D-F596-17065EBA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0D89-8979-34CC-AD2F-F0418674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8F15-61FF-5C5C-CF89-4F887835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D5249-C678-A64A-41F4-F6073340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0FE4-EB91-F4B2-AB03-55EA3E45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6B03-F4E1-90A7-DE70-6D12B0D0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61B4-5814-44F5-96B2-EAB42BA2D062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CA5E-251D-5B3E-E777-F9E7082F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6E03-35B7-C684-804F-E3594883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5F751-5BE0-43E9-B57C-C26F3087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92C1-9B3B-DF21-DCB3-7174F60AE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Mixture data for PNAS Revisions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0873-728D-7B8D-32AE-F3515EFE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944"/>
            <a:ext cx="9144000" cy="1655762"/>
          </a:xfrm>
        </p:spPr>
        <p:txBody>
          <a:bodyPr/>
          <a:lstStyle/>
          <a:p>
            <a:r>
              <a:rPr lang="en-US" dirty="0"/>
              <a:t>07/16/2024</a:t>
            </a:r>
          </a:p>
        </p:txBody>
      </p:sp>
    </p:spTree>
    <p:extLst>
      <p:ext uri="{BB962C8B-B14F-4D97-AF65-F5344CB8AC3E}">
        <p14:creationId xmlns:p14="http://schemas.microsoft.com/office/powerpoint/2010/main" val="37240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8B2830-A907-3BDA-F2C9-7FA19726AB78}"/>
              </a:ext>
            </a:extLst>
          </p:cNvPr>
          <p:cNvGrpSpPr/>
          <p:nvPr/>
        </p:nvGrpSpPr>
        <p:grpSpPr>
          <a:xfrm>
            <a:off x="7541639" y="129724"/>
            <a:ext cx="3661196" cy="3103153"/>
            <a:chOff x="7584365" y="767282"/>
            <a:chExt cx="3661196" cy="310315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26B2763-C78A-F1A4-6A49-50B0E9425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365" y="1040525"/>
              <a:ext cx="3661196" cy="282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F084B3-BC36-149C-A05C-A8920EE3A116}"/>
                </a:ext>
              </a:extLst>
            </p:cNvPr>
            <p:cNvSpPr txBox="1"/>
            <p:nvPr/>
          </p:nvSpPr>
          <p:spPr>
            <a:xfrm>
              <a:off x="8339959" y="767282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non-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9A166E-A555-8145-1816-C63352C8405C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AB2A47-ABDF-9765-3732-E61B37A83BB1}"/>
              </a:ext>
            </a:extLst>
          </p:cNvPr>
          <p:cNvGrpSpPr/>
          <p:nvPr/>
        </p:nvGrpSpPr>
        <p:grpSpPr>
          <a:xfrm>
            <a:off x="7577502" y="3340487"/>
            <a:ext cx="3661197" cy="3114546"/>
            <a:chOff x="8171020" y="3499581"/>
            <a:chExt cx="3661197" cy="31145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D7076C8-5585-4B36-0847-FABDFB81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020" y="3784216"/>
              <a:ext cx="3661197" cy="2829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3C1515-4DF0-DA68-90CF-8AF977C4933D}"/>
                </a:ext>
              </a:extLst>
            </p:cNvPr>
            <p:cNvSpPr txBox="1"/>
            <p:nvPr/>
          </p:nvSpPr>
          <p:spPr>
            <a:xfrm>
              <a:off x="8926614" y="349958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7:3:2, (all) </a:t>
              </a:r>
              <a:r>
                <a:rPr lang="en-US" dirty="0" err="1"/>
                <a:t>phos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5A3C0A-BCC1-098E-BD39-65BC7A33D7B0}"/>
              </a:ext>
            </a:extLst>
          </p:cNvPr>
          <p:cNvSpPr txBox="1"/>
          <p:nvPr/>
        </p:nvSpPr>
        <p:spPr>
          <a:xfrm>
            <a:off x="475134" y="6153183"/>
            <a:ext cx="710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mixtures based on similarity to ternary brush morphology – speaks to the role of charge density near the surface (here, from NFL)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9A7A41-9DF4-9A19-7CEA-F700DDE7305D}"/>
              </a:ext>
            </a:extLst>
          </p:cNvPr>
          <p:cNvGrpSpPr/>
          <p:nvPr/>
        </p:nvGrpSpPr>
        <p:grpSpPr>
          <a:xfrm>
            <a:off x="4020980" y="766383"/>
            <a:ext cx="2959377" cy="2574105"/>
            <a:chOff x="2859022" y="1335521"/>
            <a:chExt cx="3148881" cy="273893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16B3267-67B5-6AEC-54DB-B19CAEB7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022" y="1640541"/>
              <a:ext cx="3148881" cy="243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60B8-4A73-5FCE-6CA8-CD5BE829CB58}"/>
                </a:ext>
              </a:extLst>
            </p:cNvPr>
            <p:cNvSpPr txBox="1"/>
            <p:nvPr/>
          </p:nvSpPr>
          <p:spPr>
            <a:xfrm>
              <a:off x="3269885" y="1335521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H—L (25:75)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A9C552-69D4-1470-AC27-62C973826015}"/>
              </a:ext>
            </a:extLst>
          </p:cNvPr>
          <p:cNvGrpSpPr/>
          <p:nvPr/>
        </p:nvGrpSpPr>
        <p:grpSpPr>
          <a:xfrm>
            <a:off x="962754" y="747011"/>
            <a:ext cx="2959379" cy="2558678"/>
            <a:chOff x="709393" y="1626496"/>
            <a:chExt cx="3148883" cy="272252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CA6A2DA-6038-98D3-E627-9B85512C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3" y="1915100"/>
              <a:ext cx="3148883" cy="243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DF843E-5937-B3B0-C0A4-37D69DA551DA}"/>
                </a:ext>
              </a:extLst>
            </p:cNvPr>
            <p:cNvSpPr txBox="1"/>
            <p:nvPr/>
          </p:nvSpPr>
          <p:spPr>
            <a:xfrm>
              <a:off x="1094555" y="1626496"/>
              <a:ext cx="263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(50:50)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C9BD06-67A6-414A-6C92-442F156DBC49}"/>
              </a:ext>
            </a:extLst>
          </p:cNvPr>
          <p:cNvGrpSpPr/>
          <p:nvPr/>
        </p:nvGrpSpPr>
        <p:grpSpPr>
          <a:xfrm>
            <a:off x="962754" y="3498603"/>
            <a:ext cx="2959377" cy="2576103"/>
            <a:chOff x="736301" y="3927356"/>
            <a:chExt cx="2959377" cy="2576103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B0844A3-C724-64E4-C155-9A455F8A5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01" y="4216018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9B3F3-45BC-FB41-22FF-59792AD43E90}"/>
                </a:ext>
              </a:extLst>
            </p:cNvPr>
            <p:cNvSpPr txBox="1"/>
            <p:nvPr/>
          </p:nvSpPr>
          <p:spPr>
            <a:xfrm>
              <a:off x="1098283" y="3927356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M—L (25:75)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F90AC1-B6C5-BE8D-3191-FA0F11ACF6C9}"/>
              </a:ext>
            </a:extLst>
          </p:cNvPr>
          <p:cNvGrpSpPr/>
          <p:nvPr/>
        </p:nvGrpSpPr>
        <p:grpSpPr>
          <a:xfrm>
            <a:off x="4020980" y="3494384"/>
            <a:ext cx="2959377" cy="2580321"/>
            <a:chOff x="4020980" y="3377843"/>
            <a:chExt cx="2959377" cy="2580321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ED8E29E0-9523-B6BE-D00D-C881DAEC0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980" y="3670723"/>
              <a:ext cx="2959377" cy="228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3F2298-9D3C-4EA9-F08F-A4DDA45F42E6}"/>
                </a:ext>
              </a:extLst>
            </p:cNvPr>
            <p:cNvSpPr txBox="1"/>
            <p:nvPr/>
          </p:nvSpPr>
          <p:spPr>
            <a:xfrm>
              <a:off x="4470104" y="3377843"/>
              <a:ext cx="24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pH—L (25:75)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7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7B2490C-F16E-F39F-E506-DA4E3F7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83" y="2327453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DD448B-D65F-C285-AF8D-284D0EAF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3842020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A7BA07-F0A7-7D17-ED86-252660C5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8" y="501614"/>
            <a:ext cx="3813232" cy="2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3BFD8-F0D5-B162-50FB-3BA2ECBF3D6B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 = 150 mM (all)</a:t>
            </a:r>
          </a:p>
        </p:txBody>
      </p:sp>
    </p:spTree>
    <p:extLst>
      <p:ext uri="{BB962C8B-B14F-4D97-AF65-F5344CB8AC3E}">
        <p14:creationId xmlns:p14="http://schemas.microsoft.com/office/powerpoint/2010/main" val="3647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01B553-6635-94E2-886D-6DAE0A9DAC93}"/>
              </a:ext>
            </a:extLst>
          </p:cNvPr>
          <p:cNvSpPr txBox="1"/>
          <p:nvPr/>
        </p:nvSpPr>
        <p:spPr>
          <a:xfrm>
            <a:off x="189454" y="129724"/>
            <a:ext cx="263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1143FD-8EB8-C76A-ED23-1425A846985B}"/>
              </a:ext>
            </a:extLst>
          </p:cNvPr>
          <p:cNvGrpSpPr/>
          <p:nvPr/>
        </p:nvGrpSpPr>
        <p:grpSpPr>
          <a:xfrm>
            <a:off x="405277" y="1835551"/>
            <a:ext cx="3618010" cy="3214917"/>
            <a:chOff x="4286995" y="1457627"/>
            <a:chExt cx="3618010" cy="321491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AADCA2F-902C-CA56-52CB-93141E083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995" y="1891272"/>
              <a:ext cx="3618010" cy="278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32C992-89CE-B949-2660-E762246E094B}"/>
                </a:ext>
              </a:extLst>
            </p:cNvPr>
            <p:cNvSpPr txBox="1"/>
            <p:nvPr/>
          </p:nvSpPr>
          <p:spPr>
            <a:xfrm>
              <a:off x="4949713" y="1457627"/>
              <a:ext cx="263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Ternary</a:t>
              </a:r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D60928A5-B847-95F2-7999-7C1DC9D3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29" y="0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2DC6DD6-E37D-2270-1D59-8806A795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42" y="1619050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6F61BA1E-92A9-26DF-0B6E-B679EC02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55" y="3262952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FBD0F032-D513-41D0-BD73-F1D8FB66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55" y="4924784"/>
            <a:ext cx="228089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9307C-B823-4388-D424-A18F128F6BAB}"/>
              </a:ext>
            </a:extLst>
          </p:cNvPr>
          <p:cNvSpPr txBox="1"/>
          <p:nvPr/>
        </p:nvSpPr>
        <p:spPr>
          <a:xfrm>
            <a:off x="4138455" y="244621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H: L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174CCDD-CED4-B464-99BD-DFBFCCF8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93" y="0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6BD6FFC-38EC-E131-33F5-504632F2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93" y="1619050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BF0B5A1-AAC3-8CC0-AD77-519EE40A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67" y="3274765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5914D10-F4BF-B51F-5FDD-2E14F81C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41" y="4924784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C6686F-B450-DADB-0E3C-8668EBB85580}"/>
              </a:ext>
            </a:extLst>
          </p:cNvPr>
          <p:cNvSpPr txBox="1"/>
          <p:nvPr/>
        </p:nvSpPr>
        <p:spPr>
          <a:xfrm>
            <a:off x="6467241" y="251198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pH: 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023A3D-D50C-2131-AD04-8A4A8B56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1"/>
            <a:ext cx="2280889" cy="19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6002595-EE4A-C7A9-117E-3DB91902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1651814"/>
            <a:ext cx="2280889" cy="19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4E7AFF64-0081-92D4-46E7-68FE11E0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3" y="3306748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9EF8503F-3A25-55B1-BC9B-93F8C604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82" y="4936143"/>
            <a:ext cx="2280889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11876C-4952-0778-A16D-9BDD5F0CF962}"/>
              </a:ext>
            </a:extLst>
          </p:cNvPr>
          <p:cNvSpPr txBox="1"/>
          <p:nvPr/>
        </p:nvSpPr>
        <p:spPr>
          <a:xfrm>
            <a:off x="8723725" y="245518"/>
            <a:ext cx="2632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M: L</a:t>
            </a:r>
          </a:p>
        </p:txBody>
      </p:sp>
    </p:spTree>
    <p:extLst>
      <p:ext uri="{BB962C8B-B14F-4D97-AF65-F5344CB8AC3E}">
        <p14:creationId xmlns:p14="http://schemas.microsoft.com/office/powerpoint/2010/main" val="6157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Mixture data for PNAS Revisions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</cp:revision>
  <dcterms:created xsi:type="dcterms:W3CDTF">2024-07-16T22:00:41Z</dcterms:created>
  <dcterms:modified xsi:type="dcterms:W3CDTF">2024-07-16T22:07:49Z</dcterms:modified>
</cp:coreProperties>
</file>