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200 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DA7F8-7E6E-A98D-09F6-38E489B4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19" y="3607010"/>
            <a:ext cx="4685706" cy="30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68AC84-B056-F597-B58E-4CA39B5C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45" y="406726"/>
            <a:ext cx="7592304" cy="32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600 mM</a:t>
            </a:r>
          </a:p>
        </p:txBody>
      </p:sp>
    </p:spTree>
    <p:extLst>
      <p:ext uri="{BB962C8B-B14F-4D97-AF65-F5344CB8AC3E}">
        <p14:creationId xmlns:p14="http://schemas.microsoft.com/office/powerpoint/2010/main" val="315115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35215" y="3739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1000 mM</a:t>
            </a:r>
          </a:p>
        </p:txBody>
      </p:sp>
    </p:spTree>
    <p:extLst>
      <p:ext uri="{BB962C8B-B14F-4D97-AF65-F5344CB8AC3E}">
        <p14:creationId xmlns:p14="http://schemas.microsoft.com/office/powerpoint/2010/main" val="329004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10</cp:revision>
  <dcterms:created xsi:type="dcterms:W3CDTF">2022-10-25T23:45:58Z</dcterms:created>
  <dcterms:modified xsi:type="dcterms:W3CDTF">2022-11-04T00:05:10Z</dcterms:modified>
</cp:coreProperties>
</file>