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6" r:id="rId18"/>
    <p:sldId id="277" r:id="rId19"/>
    <p:sldId id="278" r:id="rId20"/>
    <p:sldId id="27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9724E8F-6CAD-5C51-2F99-171469275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1"/>
          <a:stretch/>
        </p:blipFill>
        <p:spPr bwMode="auto">
          <a:xfrm>
            <a:off x="8477289" y="2265265"/>
            <a:ext cx="3514645" cy="200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506481" y="2447330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2.00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543B8-8BAD-816B-9591-B77799AC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145" y="3738741"/>
            <a:ext cx="946032" cy="16405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19171" y="5106929"/>
            <a:ext cx="491700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B05FB-CF17-9A9F-777C-AB54901911C8}"/>
              </a:ext>
            </a:extLst>
          </p:cNvPr>
          <p:cNvSpPr txBox="1"/>
          <p:nvPr/>
        </p:nvSpPr>
        <p:spPr>
          <a:xfrm>
            <a:off x="5512806" y="64055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 = 0.25*b^3</a:t>
            </a:r>
          </a:p>
        </p:txBody>
      </p:sp>
    </p:spTree>
    <p:extLst>
      <p:ext uri="{BB962C8B-B14F-4D97-AF65-F5344CB8AC3E}">
        <p14:creationId xmlns:p14="http://schemas.microsoft.com/office/powerpoint/2010/main" val="150161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8FA2C4-518E-8E56-9E5A-BED328BC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66" y="310550"/>
            <a:ext cx="3592971" cy="60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7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3B4D422-9CE6-946F-B74C-4BD780C5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97" y="2075012"/>
            <a:ext cx="3623581" cy="27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B7B-7306-7EB3-8134-DD8BE238B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66986-C320-65F7-1EDC-CBEBFC1B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>
            <a:extLst>
              <a:ext uri="{FF2B5EF4-FFF2-40B4-BE49-F238E27FC236}">
                <a16:creationId xmlns:a16="http://schemas.microsoft.com/office/drawing/2014/main" id="{7F3EAF3A-DAFE-F815-5348-733C52BE5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1758" y="445788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20540-465D-5105-6AD2-F0927750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762096" y="429975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0" y="2572408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E175D4-D41C-3838-A5D9-41BEFE25F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762097" y="2565762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601105" y="3279764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4115472" y="-5386"/>
            <a:ext cx="37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Traced b25v3 </a:t>
            </a:r>
            <a:r>
              <a:rPr lang="en-US" dirty="0"/>
              <a:t>and applied onto others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3365525" y="328877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5544802" y="363946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6160554" y="1147356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3B7771-DCC8-16FA-081A-E385F135F8AD}"/>
              </a:ext>
            </a:extLst>
          </p:cNvPr>
          <p:cNvSpPr/>
          <p:nvPr/>
        </p:nvSpPr>
        <p:spPr>
          <a:xfrm>
            <a:off x="609730" y="1155982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D828F2-58AB-16DC-4180-371EB6DB4A24}"/>
              </a:ext>
            </a:extLst>
          </p:cNvPr>
          <p:cNvSpPr/>
          <p:nvPr/>
        </p:nvSpPr>
        <p:spPr>
          <a:xfrm>
            <a:off x="3375184" y="116854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676F5-4CFE-E510-54D2-21CC048ED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65"/>
          <a:stretch/>
        </p:blipFill>
        <p:spPr bwMode="auto">
          <a:xfrm>
            <a:off x="8297478" y="363946"/>
            <a:ext cx="3612786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82437D-AA1E-147D-8045-4AA916DBA9DB}"/>
              </a:ext>
            </a:extLst>
          </p:cNvPr>
          <p:cNvSpPr/>
          <p:nvPr/>
        </p:nvSpPr>
        <p:spPr>
          <a:xfrm>
            <a:off x="8913230" y="1124362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781BAA7-7F87-0C83-8E5F-90D4ED8634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41"/>
          <a:stretch/>
        </p:blipFill>
        <p:spPr bwMode="auto">
          <a:xfrm>
            <a:off x="5544802" y="2573797"/>
            <a:ext cx="3514645" cy="200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116E4-1A1D-E853-1CC9-967343620925}"/>
              </a:ext>
            </a:extLst>
          </p:cNvPr>
          <p:cNvSpPr/>
          <p:nvPr/>
        </p:nvSpPr>
        <p:spPr>
          <a:xfrm>
            <a:off x="6111824" y="3295431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193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b = 2.00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40</cp:revision>
  <dcterms:created xsi:type="dcterms:W3CDTF">2022-07-26T19:04:22Z</dcterms:created>
  <dcterms:modified xsi:type="dcterms:W3CDTF">2022-11-04T00:05:08Z</dcterms:modified>
</cp:coreProperties>
</file>