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78" r:id="rId16"/>
    <p:sldId id="276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F882E8-781E-A35C-B4E3-69FF697286F7}"/>
              </a:ext>
            </a:extLst>
          </p:cNvPr>
          <p:cNvGrpSpPr/>
          <p:nvPr/>
        </p:nvGrpSpPr>
        <p:grpSpPr>
          <a:xfrm>
            <a:off x="951959" y="1756482"/>
            <a:ext cx="2385552" cy="318210"/>
            <a:chOff x="951959" y="1756482"/>
            <a:chExt cx="2385552" cy="31821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D487D0E-287C-7EFF-D499-AE2B72FFFF09}"/>
                </a:ext>
              </a:extLst>
            </p:cNvPr>
            <p:cNvSpPr/>
            <p:nvPr/>
          </p:nvSpPr>
          <p:spPr>
            <a:xfrm rot="8201533">
              <a:off x="951959" y="1756482"/>
              <a:ext cx="92958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3E477A8-AA07-DFF0-356D-FED73836EF14}"/>
                </a:ext>
              </a:extLst>
            </p:cNvPr>
            <p:cNvSpPr/>
            <p:nvPr/>
          </p:nvSpPr>
          <p:spPr>
            <a:xfrm rot="8201533">
              <a:off x="1860113" y="1862427"/>
              <a:ext cx="39812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4D84D5-C74B-60A3-1289-ECCC54462B72}"/>
                </a:ext>
              </a:extLst>
            </p:cNvPr>
            <p:cNvSpPr/>
            <p:nvPr/>
          </p:nvSpPr>
          <p:spPr>
            <a:xfrm rot="8808408">
              <a:off x="2372291" y="1948296"/>
              <a:ext cx="965220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97BDFB-244F-468E-8750-C947882E8A22}"/>
              </a:ext>
            </a:extLst>
          </p:cNvPr>
          <p:cNvGrpSpPr/>
          <p:nvPr/>
        </p:nvGrpSpPr>
        <p:grpSpPr>
          <a:xfrm>
            <a:off x="26522" y="1438646"/>
            <a:ext cx="5676409" cy="2953730"/>
            <a:chOff x="26522" y="1438646"/>
            <a:chExt cx="5676409" cy="29537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5EE113-25FC-50E9-22AD-C1E4AE5CDB0B}"/>
              </a:ext>
            </a:extLst>
          </p:cNvPr>
          <p:cNvGrpSpPr/>
          <p:nvPr/>
        </p:nvGrpSpPr>
        <p:grpSpPr>
          <a:xfrm>
            <a:off x="3745736" y="1909483"/>
            <a:ext cx="1437561" cy="4225362"/>
            <a:chOff x="3745736" y="1909483"/>
            <a:chExt cx="1437561" cy="422536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5F84BCF-ADE2-F2DA-58C2-4A9EC663A435}"/>
                </a:ext>
              </a:extLst>
            </p:cNvPr>
            <p:cNvSpPr/>
            <p:nvPr/>
          </p:nvSpPr>
          <p:spPr>
            <a:xfrm>
              <a:off x="4169818" y="5115539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74A24-5292-A522-5CFF-159E11B4F9B7}"/>
                </a:ext>
              </a:extLst>
            </p:cNvPr>
            <p:cNvSpPr txBox="1"/>
            <p:nvPr/>
          </p:nvSpPr>
          <p:spPr>
            <a:xfrm>
              <a:off x="3745736" y="5611625"/>
              <a:ext cx="9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Water (liquid)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7E3AAA-54D9-40EF-718D-FEC196C2A268}"/>
              </a:ext>
            </a:extLst>
          </p:cNvPr>
          <p:cNvGrpSpPr/>
          <p:nvPr/>
        </p:nvGrpSpPr>
        <p:grpSpPr>
          <a:xfrm>
            <a:off x="364668" y="1913043"/>
            <a:ext cx="4625384" cy="4219172"/>
            <a:chOff x="364668" y="1913043"/>
            <a:chExt cx="4625384" cy="421917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A3BD39F-5131-0CBB-6CAB-C9855684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28" y="4745490"/>
              <a:ext cx="1785238" cy="720962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867FD3-9449-BBA6-9BBE-9FE942661F69}"/>
                </a:ext>
              </a:extLst>
            </p:cNvPr>
            <p:cNvSpPr txBox="1"/>
            <p:nvPr/>
          </p:nvSpPr>
          <p:spPr>
            <a:xfrm>
              <a:off x="364668" y="5608995"/>
              <a:ext cx="2100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Entire ionomer chains (backbone + sidearms)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E34250-7B2B-F2F3-B42E-D48AF97753D5}"/>
                </a:ext>
              </a:extLst>
            </p:cNvPr>
            <p:cNvSpPr/>
            <p:nvPr/>
          </p:nvSpPr>
          <p:spPr>
            <a:xfrm>
              <a:off x="3118851" y="516086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19BD4C-6C53-1221-73E1-F3F8D1816B39}"/>
                </a:ext>
              </a:extLst>
            </p:cNvPr>
            <p:cNvSpPr txBox="1"/>
            <p:nvPr/>
          </p:nvSpPr>
          <p:spPr>
            <a:xfrm>
              <a:off x="2496165" y="5608995"/>
              <a:ext cx="127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Ions</a:t>
              </a:r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1015</Words>
  <Application>Microsoft Office PowerPoint</Application>
  <PresentationFormat>Widescreen</PresentationFormat>
  <Paragraphs>151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79</cp:revision>
  <dcterms:created xsi:type="dcterms:W3CDTF">2022-03-28T18:43:16Z</dcterms:created>
  <dcterms:modified xsi:type="dcterms:W3CDTF">2024-07-22T03:53:28Z</dcterms:modified>
</cp:coreProperties>
</file>