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3" r:id="rId4"/>
    <p:sldId id="265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 Update – </a:t>
            </a:r>
            <a:br>
              <a:rPr lang="en-US" dirty="0"/>
            </a:br>
            <a:r>
              <a:rPr lang="en-US" dirty="0"/>
              <a:t>Proposed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07/12/2023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6D7-6A00-386F-8B9B-563021F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DDF9-635D-46B6-FDDE-402895CA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348011"/>
            <a:ext cx="10515600" cy="1265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do the chemical identities of NFH and NFM determine their function within NFs?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25E1-6ABC-7C37-6781-A580A68D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6350-9D56-FEC0-F2E0-44B23168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05" y="2498470"/>
            <a:ext cx="5168495" cy="34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/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Context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Scaling theory predicts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−1/3</m:t>
                        </m:r>
                      </m:sup>
                    </m:sSup>
                  </m:oMath>
                </a14:m>
                <a:r>
                  <a:rPr lang="en-US" sz="2000" dirty="0"/>
                  <a:t> scaling for electrostatic screening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While this scaling can describe both NFM and </a:t>
                </a:r>
                <a:r>
                  <a:rPr lang="en-US" sz="2000" dirty="0" err="1"/>
                  <a:t>pNFM</a:t>
                </a:r>
                <a:r>
                  <a:rPr lang="en-US" sz="2000" dirty="0"/>
                  <a:t>, it fails for NFH and </a:t>
                </a:r>
                <a:r>
                  <a:rPr lang="en-US" sz="2000" dirty="0" err="1"/>
                  <a:t>pNFH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blipFill>
                <a:blip r:embed="rId3"/>
                <a:stretch>
                  <a:fillRect l="-1255" t="-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999E13-2181-82C7-02D8-AEDF790C9CE2}"/>
              </a:ext>
            </a:extLst>
          </p:cNvPr>
          <p:cNvGrpSpPr/>
          <p:nvPr/>
        </p:nvGrpSpPr>
        <p:grpSpPr>
          <a:xfrm>
            <a:off x="1846045" y="4302678"/>
            <a:ext cx="8499909" cy="1998362"/>
            <a:chOff x="1482291" y="4099527"/>
            <a:chExt cx="8499909" cy="19983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3686A7-AE31-37AB-1EA4-D66949FBBBA3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1FEFF52-7DCC-FFD7-BB94-81BDA862F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DDF71F-532A-40D3-A7EB-00B5A12DC3E8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06EEE-B3D7-BDCC-8818-B7A251E48891}"/>
                </a:ext>
              </a:extLst>
            </p:cNvPr>
            <p:cNvSpPr txBox="1"/>
            <p:nvPr/>
          </p:nvSpPr>
          <p:spPr>
            <a:xfrm>
              <a:off x="7349067" y="4182534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Elastic energy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9BDB77-B29B-7EB2-5982-005EACAF10D3}"/>
                </a:ext>
              </a:extLst>
            </p:cNvPr>
            <p:cNvSpPr txBox="1"/>
            <p:nvPr/>
          </p:nvSpPr>
          <p:spPr>
            <a:xfrm>
              <a:off x="7349066" y="4852887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2-body Flory-Huggins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5A5384-BB5E-68F4-DD1B-681653DD7F1F}"/>
                </a:ext>
              </a:extLst>
            </p:cNvPr>
            <p:cNvSpPr txBox="1"/>
            <p:nvPr/>
          </p:nvSpPr>
          <p:spPr>
            <a:xfrm>
              <a:off x="7349066" y="566740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Electrostatics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BEDA10-EEE2-2B0C-0DE6-AB543D32A625}"/>
              </a:ext>
            </a:extLst>
          </p:cNvPr>
          <p:cNvGrpSpPr/>
          <p:nvPr/>
        </p:nvGrpSpPr>
        <p:grpSpPr>
          <a:xfrm>
            <a:off x="1067112" y="1540855"/>
            <a:ext cx="4123137" cy="2136978"/>
            <a:chOff x="1603028" y="1385156"/>
            <a:chExt cx="4123137" cy="21369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3BD6692-0BFE-45D2-DD03-84D60D98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3028" y="1385156"/>
              <a:ext cx="2940576" cy="213697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576465-19FA-1FF9-9B98-5EBDE4435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166" y="1955800"/>
              <a:ext cx="5518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B8B505-54FA-D19B-7558-E4A7FFEF9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298" y="1611413"/>
              <a:ext cx="585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894832-0EC3-88D4-C1CD-D56CE9581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2486656"/>
              <a:ext cx="889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9CFFF7-8CDC-696D-E9A8-6E19DB2EB141}"/>
                </a:ext>
              </a:extLst>
            </p:cNvPr>
            <p:cNvSpPr txBox="1"/>
            <p:nvPr/>
          </p:nvSpPr>
          <p:spPr>
            <a:xfrm>
              <a:off x="4789434" y="1424088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Solvent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A3EAD5-32B3-EDC2-EDA6-4BA7E1D07DBD}"/>
                </a:ext>
              </a:extLst>
            </p:cNvPr>
            <p:cNvSpPr txBox="1"/>
            <p:nvPr/>
          </p:nvSpPr>
          <p:spPr>
            <a:xfrm>
              <a:off x="4753403" y="23028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C0DE17-C447-7547-9992-F3A3BFFEC2E2}"/>
                </a:ext>
              </a:extLst>
            </p:cNvPr>
            <p:cNvSpPr txBox="1"/>
            <p:nvPr/>
          </p:nvSpPr>
          <p:spPr>
            <a:xfrm>
              <a:off x="4789434" y="177113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0D5A2A-859A-0690-136A-EA94896AA47E}"/>
              </a:ext>
            </a:extLst>
          </p:cNvPr>
          <p:cNvSpPr txBox="1"/>
          <p:nvPr/>
        </p:nvSpPr>
        <p:spPr>
          <a:xfrm>
            <a:off x="6214660" y="1540855"/>
            <a:ext cx="54398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System: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Protein amino acid sequence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Solution salt concentration and pH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calculated using bulk pH</a:t>
            </a:r>
          </a:p>
        </p:txBody>
      </p:sp>
    </p:spTree>
    <p:extLst>
      <p:ext uri="{BB962C8B-B14F-4D97-AF65-F5344CB8AC3E}">
        <p14:creationId xmlns:p14="http://schemas.microsoft.com/office/powerpoint/2010/main" val="22751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517-3641-4CCF-0296-8D0BAAD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Figure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936E-B3DE-6B6F-869C-6B2EC782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3D3E5A-C2B7-7DA8-DE30-9FFE2C33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1" y="2334081"/>
            <a:ext cx="4966229" cy="30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pNFM</a:t>
            </a:r>
            <a:r>
              <a:rPr lang="en-US" dirty="0"/>
              <a:t> Fitting (b/v)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3CFCE2-F013-8160-C7E3-5CE453C0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425546"/>
            <a:ext cx="6527799" cy="43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NF Collab Update –  Proposed Figures</vt:lpstr>
      <vt:lpstr>Research Question</vt:lpstr>
      <vt:lpstr>Model</vt:lpstr>
      <vt:lpstr>Proposed Figure 1</vt:lpstr>
      <vt:lpstr>SI Table of Contents</vt:lpstr>
      <vt:lpstr>pNFM Fitting (b/v)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2023-07-12T06:15:11Z</dcterms:modified>
</cp:coreProperties>
</file>