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  <p:sldId id="272" r:id="rId4"/>
    <p:sldId id="269" r:id="rId5"/>
    <p:sldId id="270" r:id="rId6"/>
    <p:sldId id="267" r:id="rId7"/>
    <p:sldId id="266" r:id="rId8"/>
    <p:sldId id="265" r:id="rId9"/>
    <p:sldId id="258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>
        <p:scale>
          <a:sx n="100" d="100"/>
          <a:sy n="100" d="100"/>
        </p:scale>
        <p:origin x="62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13E-C0B9-231A-976A-1444B9DF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2766218"/>
            <a:ext cx="10515600" cy="1325563"/>
          </a:xfrm>
        </p:spPr>
        <p:txBody>
          <a:bodyPr/>
          <a:lstStyle/>
          <a:p>
            <a:r>
              <a:rPr lang="en-US" b="1" dirty="0"/>
              <a:t>Annealed</a:t>
            </a:r>
          </a:p>
        </p:txBody>
      </p:sp>
    </p:spTree>
    <p:extLst>
      <p:ext uri="{BB962C8B-B14F-4D97-AF65-F5344CB8AC3E}">
        <p14:creationId xmlns:p14="http://schemas.microsoft.com/office/powerpoint/2010/main" val="231970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(s, 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528610" y="957758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72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s002N050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793" y="2120491"/>
            <a:ext cx="611516" cy="361741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0F0968C-FC48-7105-D7B4-02FCA98C8BE9}"/>
              </a:ext>
            </a:extLst>
          </p:cNvPr>
          <p:cNvGrpSpPr/>
          <p:nvPr/>
        </p:nvGrpSpPr>
        <p:grpSpPr>
          <a:xfrm>
            <a:off x="6117002" y="1008274"/>
            <a:ext cx="3437311" cy="2097195"/>
            <a:chOff x="4131297" y="2763214"/>
            <a:chExt cx="3437311" cy="20971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DEDDB2-39DE-0565-9F7E-A49CB473C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1297" y="2763214"/>
              <a:ext cx="3437311" cy="209719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0DE2B6-25D0-E419-F862-310C84AE8B3E}"/>
                </a:ext>
              </a:extLst>
            </p:cNvPr>
            <p:cNvSpPr txBox="1"/>
            <p:nvPr/>
          </p:nvSpPr>
          <p:spPr>
            <a:xfrm>
              <a:off x="6021814" y="2822043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N100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E52E81-C959-9993-7932-19ABA699036F}"/>
              </a:ext>
            </a:extLst>
          </p:cNvPr>
          <p:cNvGrpSpPr/>
          <p:nvPr/>
        </p:nvGrpSpPr>
        <p:grpSpPr>
          <a:xfrm>
            <a:off x="2528610" y="2843833"/>
            <a:ext cx="3429428" cy="2097194"/>
            <a:chOff x="627238" y="2847251"/>
            <a:chExt cx="3429428" cy="209719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858CEF-5B6E-5D5A-1D18-A46DCC94B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238" y="2847251"/>
              <a:ext cx="3429428" cy="20971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3C90A-B18D-75A1-A841-3D25370B026E}"/>
                </a:ext>
              </a:extLst>
            </p:cNvPr>
            <p:cNvSpPr txBox="1"/>
            <p:nvPr/>
          </p:nvSpPr>
          <p:spPr>
            <a:xfrm>
              <a:off x="2560158" y="2986253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9C8E88-3060-C3AB-894E-CD6BD3B55B23}"/>
              </a:ext>
            </a:extLst>
          </p:cNvPr>
          <p:cNvGrpSpPr/>
          <p:nvPr/>
        </p:nvGrpSpPr>
        <p:grpSpPr>
          <a:xfrm>
            <a:off x="2553306" y="4715232"/>
            <a:ext cx="3386665" cy="2037993"/>
            <a:chOff x="651934" y="4737700"/>
            <a:chExt cx="3386665" cy="203799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4683BD-51E9-D0B8-1CA0-BD1622246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934" y="4737700"/>
              <a:ext cx="3386665" cy="2037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DE3808-C7BA-A176-9732-36F9B329364F}"/>
                </a:ext>
              </a:extLst>
            </p:cNvPr>
            <p:cNvSpPr txBox="1"/>
            <p:nvPr/>
          </p:nvSpPr>
          <p:spPr>
            <a:xfrm>
              <a:off x="2560664" y="4876070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s010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E0FD95-95AB-07CD-1B7B-D692E9DCBE2F}"/>
              </a:ext>
            </a:extLst>
          </p:cNvPr>
          <p:cNvGrpSpPr/>
          <p:nvPr/>
        </p:nvGrpSpPr>
        <p:grpSpPr>
          <a:xfrm>
            <a:off x="6117003" y="2911314"/>
            <a:ext cx="3384480" cy="2018738"/>
            <a:chOff x="4215630" y="2838531"/>
            <a:chExt cx="3413043" cy="203577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86913CA-DF64-4820-EB03-ED6F0CA5E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15630" y="2838531"/>
              <a:ext cx="3413043" cy="203577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A8C750-7D0F-489A-19C1-3594A59363F1}"/>
                </a:ext>
              </a:extLst>
            </p:cNvPr>
            <p:cNvSpPr txBox="1"/>
            <p:nvPr/>
          </p:nvSpPr>
          <p:spPr>
            <a:xfrm>
              <a:off x="6082863" y="2932732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N150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BD1F26-45A1-586D-7169-8E4C4BA91B4D}"/>
              </a:ext>
            </a:extLst>
          </p:cNvPr>
          <p:cNvGrpSpPr/>
          <p:nvPr/>
        </p:nvGrpSpPr>
        <p:grpSpPr>
          <a:xfrm>
            <a:off x="6102344" y="4753167"/>
            <a:ext cx="3427195" cy="2053717"/>
            <a:chOff x="4200972" y="4680385"/>
            <a:chExt cx="3466626" cy="207734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00258AB-8637-D840-0C30-B52F934B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0972" y="4680385"/>
              <a:ext cx="3466626" cy="207734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B03169-B7E0-056A-E334-3B5091FB87CB}"/>
                </a:ext>
              </a:extLst>
            </p:cNvPr>
            <p:cNvSpPr txBox="1"/>
            <p:nvPr/>
          </p:nvSpPr>
          <p:spPr>
            <a:xfrm>
              <a:off x="6134710" y="4896001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N200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721C14F-913A-98EC-A87E-A9275AA7311C}"/>
              </a:ext>
            </a:extLst>
          </p:cNvPr>
          <p:cNvSpPr/>
          <p:nvPr/>
        </p:nvSpPr>
        <p:spPr>
          <a:xfrm>
            <a:off x="9163075" y="272986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183033-CA5D-7D1E-A620-F522F24B7BBF}"/>
              </a:ext>
            </a:extLst>
          </p:cNvPr>
          <p:cNvSpPr/>
          <p:nvPr/>
        </p:nvSpPr>
        <p:spPr>
          <a:xfrm>
            <a:off x="9162677" y="4585315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5615B-BB8E-1A2C-AE01-D8347E04BAF8}"/>
              </a:ext>
            </a:extLst>
          </p:cNvPr>
          <p:cNvSpPr/>
          <p:nvPr/>
        </p:nvSpPr>
        <p:spPr>
          <a:xfrm>
            <a:off x="5633707" y="641107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609011" y="2678259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A8F28-14C3-3E7F-E1FE-2A1775EAD149}"/>
              </a:ext>
            </a:extLst>
          </p:cNvPr>
          <p:cNvSpPr/>
          <p:nvPr/>
        </p:nvSpPr>
        <p:spPr>
          <a:xfrm>
            <a:off x="5633707" y="455420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ED9276-B2CB-38A7-13CA-B5B554EC197C}"/>
              </a:ext>
            </a:extLst>
          </p:cNvPr>
          <p:cNvSpPr/>
          <p:nvPr/>
        </p:nvSpPr>
        <p:spPr>
          <a:xfrm>
            <a:off x="9224287" y="642013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45770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(x, a)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957" y="1704975"/>
            <a:ext cx="611516" cy="3617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E1266F-FF5E-027D-B46E-4F5E53DC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07" y="882208"/>
            <a:ext cx="3453697" cy="2094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A00D1F-C785-B3A5-1176-D40C2FA75484}"/>
              </a:ext>
            </a:extLst>
          </p:cNvPr>
          <p:cNvSpPr txBox="1"/>
          <p:nvPr/>
        </p:nvSpPr>
        <p:spPr>
          <a:xfrm>
            <a:off x="2241427" y="1017351"/>
            <a:ext cx="142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a000x055s002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87807" y="2783467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421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828B159-62EA-2597-498D-1F8D2D48D8B7}"/>
              </a:ext>
            </a:extLst>
          </p:cNvPr>
          <p:cNvSpPr/>
          <p:nvPr/>
        </p:nvSpPr>
        <p:spPr>
          <a:xfrm>
            <a:off x="3292257" y="2599579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A82D20-5CCC-8411-5966-AA4C82334625}"/>
              </a:ext>
            </a:extLst>
          </p:cNvPr>
          <p:cNvGrpSpPr/>
          <p:nvPr/>
        </p:nvGrpSpPr>
        <p:grpSpPr>
          <a:xfrm>
            <a:off x="316874" y="4625337"/>
            <a:ext cx="3433346" cy="2097195"/>
            <a:chOff x="316874" y="4625337"/>
            <a:chExt cx="3433346" cy="20971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E2A0B3-976E-CBCD-A46E-B65D1620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874" y="4625337"/>
              <a:ext cx="3433346" cy="20971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38D671-2C35-7FD4-C347-FF6DB1045AC1}"/>
                </a:ext>
              </a:extLst>
            </p:cNvPr>
            <p:cNvSpPr txBox="1"/>
            <p:nvPr/>
          </p:nvSpPr>
          <p:spPr>
            <a:xfrm>
              <a:off x="2241427" y="4756721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a000x100s002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3292257" y="4472502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4FF892-120B-7F76-606E-C9EFADBFD433}"/>
              </a:ext>
            </a:extLst>
          </p:cNvPr>
          <p:cNvSpPr/>
          <p:nvPr/>
        </p:nvSpPr>
        <p:spPr>
          <a:xfrm>
            <a:off x="3362803" y="631150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FE8D39-65DC-4B90-1A06-A32E352E1834}"/>
              </a:ext>
            </a:extLst>
          </p:cNvPr>
          <p:cNvGrpSpPr/>
          <p:nvPr/>
        </p:nvGrpSpPr>
        <p:grpSpPr>
          <a:xfrm>
            <a:off x="3969992" y="887225"/>
            <a:ext cx="3504119" cy="2097195"/>
            <a:chOff x="3969992" y="887225"/>
            <a:chExt cx="3504119" cy="209719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5C10048-1638-FED9-D85D-A0F7F28FD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69992" y="887225"/>
              <a:ext cx="3504119" cy="209719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025FB3-FA4E-6E08-5A32-C257F8C7523B}"/>
                </a:ext>
              </a:extLst>
            </p:cNvPr>
            <p:cNvSpPr txBox="1"/>
            <p:nvPr/>
          </p:nvSpPr>
          <p:spPr>
            <a:xfrm>
              <a:off x="5927602" y="973999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a010x075c010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EBF2B04-94E0-1359-A2D5-B022F065FC24}"/>
              </a:ext>
            </a:extLst>
          </p:cNvPr>
          <p:cNvGrpSpPr/>
          <p:nvPr/>
        </p:nvGrpSpPr>
        <p:grpSpPr>
          <a:xfrm>
            <a:off x="3979061" y="2802853"/>
            <a:ext cx="3504119" cy="2103355"/>
            <a:chOff x="3979061" y="2802853"/>
            <a:chExt cx="3504119" cy="210335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15C966D-8729-38E0-B57D-E56AF8FCD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79061" y="2802853"/>
              <a:ext cx="3504119" cy="210335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0DB379-0F2C-1700-3A9B-CF7C37142184}"/>
                </a:ext>
              </a:extLst>
            </p:cNvPr>
            <p:cNvSpPr txBox="1"/>
            <p:nvPr/>
          </p:nvSpPr>
          <p:spPr>
            <a:xfrm>
              <a:off x="5986372" y="2861032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a020x075c010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DC689F-31F2-DA2E-1999-7D663642AE1D}"/>
              </a:ext>
            </a:extLst>
          </p:cNvPr>
          <p:cNvGrpSpPr/>
          <p:nvPr/>
        </p:nvGrpSpPr>
        <p:grpSpPr>
          <a:xfrm>
            <a:off x="4002255" y="4657858"/>
            <a:ext cx="3471856" cy="2103355"/>
            <a:chOff x="4002255" y="4657858"/>
            <a:chExt cx="3471856" cy="210335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C3570BB-E5E0-35B3-85A7-6DEB3E51C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02255" y="4657858"/>
              <a:ext cx="3471856" cy="210335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205D94F-E0DB-0838-68DC-F15F42C73843}"/>
                </a:ext>
              </a:extLst>
            </p:cNvPr>
            <p:cNvSpPr txBox="1"/>
            <p:nvPr/>
          </p:nvSpPr>
          <p:spPr>
            <a:xfrm>
              <a:off x="5986372" y="4756721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a020x075c010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7CBBE49-43F5-6129-C49B-9B665AF63C42}"/>
              </a:ext>
            </a:extLst>
          </p:cNvPr>
          <p:cNvSpPr/>
          <p:nvPr/>
        </p:nvSpPr>
        <p:spPr>
          <a:xfrm>
            <a:off x="8432800" y="198966"/>
            <a:ext cx="3581400" cy="10678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Something wrong with PB</a:t>
            </a:r>
          </a:p>
        </p:txBody>
      </p:sp>
    </p:spTree>
    <p:extLst>
      <p:ext uri="{BB962C8B-B14F-4D97-AF65-F5344CB8AC3E}">
        <p14:creationId xmlns:p14="http://schemas.microsoft.com/office/powerpoint/2010/main" val="338799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52400"/>
            <a:ext cx="10515600" cy="846667"/>
          </a:xfrm>
        </p:spPr>
        <p:txBody>
          <a:bodyPr/>
          <a:lstStyle/>
          <a:p>
            <a:r>
              <a:rPr lang="en-US" dirty="0"/>
              <a:t>Numerical space (</a:t>
            </a:r>
            <a:r>
              <a:rPr lang="en-US" dirty="0" err="1"/>
              <a:t>dz</a:t>
            </a:r>
            <a:r>
              <a:rPr lang="en-US" dirty="0"/>
              <a:t>, ds, Y)</a:t>
            </a: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67CB6518-6DB9-B9A3-6C51-F2B949BC1E6C}"/>
              </a:ext>
            </a:extLst>
          </p:cNvPr>
          <p:cNvGrpSpPr/>
          <p:nvPr/>
        </p:nvGrpSpPr>
        <p:grpSpPr>
          <a:xfrm>
            <a:off x="449395" y="867833"/>
            <a:ext cx="3406913" cy="2050177"/>
            <a:chOff x="449395" y="867833"/>
            <a:chExt cx="3406913" cy="2050177"/>
          </a:xfrm>
        </p:grpSpPr>
        <p:pic>
          <p:nvPicPr>
            <p:cNvPr id="1034" name="Picture 1033">
              <a:extLst>
                <a:ext uri="{FF2B5EF4-FFF2-40B4-BE49-F238E27FC236}">
                  <a16:creationId xmlns:a16="http://schemas.microsoft.com/office/drawing/2014/main" id="{0074DDCB-FE92-A78A-378E-3D033EBD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395" y="867833"/>
              <a:ext cx="3406913" cy="2050177"/>
            </a:xfrm>
            <a:prstGeom prst="rect">
              <a:avLst/>
            </a:prstGeom>
          </p:spPr>
        </p:pic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54D8CDB4-3775-FBD0-FC87-2B8008F9FB46}"/>
                </a:ext>
              </a:extLst>
            </p:cNvPr>
            <p:cNvSpPr txBox="1"/>
            <p:nvPr/>
          </p:nvSpPr>
          <p:spPr>
            <a:xfrm>
              <a:off x="2398284" y="953892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ds30dz50</a:t>
              </a:r>
            </a:p>
          </p:txBody>
        </p:sp>
      </p:grp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C02C7080-0D2B-55AE-2481-D3370E17CC5E}"/>
              </a:ext>
            </a:extLst>
          </p:cNvPr>
          <p:cNvSpPr/>
          <p:nvPr/>
        </p:nvSpPr>
        <p:spPr>
          <a:xfrm>
            <a:off x="8432800" y="198966"/>
            <a:ext cx="3581400" cy="10678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Something wrong with PB</a:t>
            </a:r>
          </a:p>
          <a:p>
            <a:pPr algn="ctr"/>
            <a:r>
              <a:rPr lang="en-US" dirty="0"/>
              <a:t>Something wrong with Y</a:t>
            </a:r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0FAB765B-B0FF-8D94-AA38-A10A6D7BAEC6}"/>
              </a:ext>
            </a:extLst>
          </p:cNvPr>
          <p:cNvGrpSpPr/>
          <p:nvPr/>
        </p:nvGrpSpPr>
        <p:grpSpPr>
          <a:xfrm>
            <a:off x="472874" y="2723851"/>
            <a:ext cx="3357435" cy="2051290"/>
            <a:chOff x="472874" y="2723851"/>
            <a:chExt cx="3357435" cy="2051290"/>
          </a:xfrm>
        </p:grpSpPr>
        <p:pic>
          <p:nvPicPr>
            <p:cNvPr id="1038" name="Picture 1037">
              <a:extLst>
                <a:ext uri="{FF2B5EF4-FFF2-40B4-BE49-F238E27FC236}">
                  <a16:creationId xmlns:a16="http://schemas.microsoft.com/office/drawing/2014/main" id="{8D7DA175-140F-267A-6A2B-8E3A6F37F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874" y="2723851"/>
              <a:ext cx="3357435" cy="2051290"/>
            </a:xfrm>
            <a:prstGeom prst="rect">
              <a:avLst/>
            </a:prstGeom>
          </p:spPr>
        </p:pic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2C8AD335-4674-5E44-4792-35C9F6182776}"/>
                </a:ext>
              </a:extLst>
            </p:cNvPr>
            <p:cNvSpPr txBox="1"/>
            <p:nvPr/>
          </p:nvSpPr>
          <p:spPr>
            <a:xfrm>
              <a:off x="2353755" y="2804331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ds20dz50</a:t>
              </a:r>
            </a:p>
          </p:txBody>
        </p:sp>
      </p:grp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0901C855-498C-FD9D-F6A2-8DFEC1B4177D}"/>
              </a:ext>
            </a:extLst>
          </p:cNvPr>
          <p:cNvGrpSpPr/>
          <p:nvPr/>
        </p:nvGrpSpPr>
        <p:grpSpPr>
          <a:xfrm>
            <a:off x="449395" y="4581985"/>
            <a:ext cx="3393015" cy="2051290"/>
            <a:chOff x="449395" y="4581985"/>
            <a:chExt cx="3393015" cy="2051290"/>
          </a:xfrm>
        </p:grpSpPr>
        <p:pic>
          <p:nvPicPr>
            <p:cNvPr id="1041" name="Picture 1040">
              <a:extLst>
                <a:ext uri="{FF2B5EF4-FFF2-40B4-BE49-F238E27FC236}">
                  <a16:creationId xmlns:a16="http://schemas.microsoft.com/office/drawing/2014/main" id="{4C2ED64D-CD01-C052-2C1C-287EEB644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395" y="4581985"/>
              <a:ext cx="3393015" cy="2051290"/>
            </a:xfrm>
            <a:prstGeom prst="rect">
              <a:avLst/>
            </a:prstGeom>
          </p:spPr>
        </p:pic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2158A5F1-DA44-F1AD-B6EC-BB23B7B95561}"/>
                </a:ext>
              </a:extLst>
            </p:cNvPr>
            <p:cNvSpPr txBox="1"/>
            <p:nvPr/>
          </p:nvSpPr>
          <p:spPr>
            <a:xfrm>
              <a:off x="2353755" y="4642794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ds10dz50</a:t>
              </a:r>
            </a:p>
          </p:txBody>
        </p:sp>
      </p:grp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EFF7562A-04EF-BC80-6A5A-2F9D534D4848}"/>
              </a:ext>
            </a:extLst>
          </p:cNvPr>
          <p:cNvGrpSpPr/>
          <p:nvPr/>
        </p:nvGrpSpPr>
        <p:grpSpPr>
          <a:xfrm>
            <a:off x="3826758" y="867833"/>
            <a:ext cx="3406913" cy="2056192"/>
            <a:chOff x="3963204" y="2723851"/>
            <a:chExt cx="3406913" cy="2056192"/>
          </a:xfrm>
        </p:grpSpPr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EFDD941-652B-C9A3-A011-2DE66C510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3204" y="2723851"/>
              <a:ext cx="3406913" cy="2056192"/>
            </a:xfrm>
            <a:prstGeom prst="rect">
              <a:avLst/>
            </a:prstGeom>
          </p:spPr>
        </p:pic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338D8C4B-0EF0-4303-E3D6-E613FF3208FE}"/>
                </a:ext>
              </a:extLst>
            </p:cNvPr>
            <p:cNvSpPr txBox="1"/>
            <p:nvPr/>
          </p:nvSpPr>
          <p:spPr>
            <a:xfrm>
              <a:off x="5887530" y="2787146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a010x075N050Y2</a:t>
              </a:r>
            </a:p>
          </p:txBody>
        </p:sp>
      </p:grp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5176E1B4-F7BF-888D-F087-D1A47E7F644F}"/>
              </a:ext>
            </a:extLst>
          </p:cNvPr>
          <p:cNvGrpSpPr/>
          <p:nvPr/>
        </p:nvGrpSpPr>
        <p:grpSpPr>
          <a:xfrm>
            <a:off x="3810284" y="2708782"/>
            <a:ext cx="3406913" cy="2044148"/>
            <a:chOff x="3810284" y="2708782"/>
            <a:chExt cx="3406913" cy="2044148"/>
          </a:xfrm>
        </p:grpSpPr>
        <p:pic>
          <p:nvPicPr>
            <p:cNvPr id="1051" name="Picture 1050">
              <a:extLst>
                <a:ext uri="{FF2B5EF4-FFF2-40B4-BE49-F238E27FC236}">
                  <a16:creationId xmlns:a16="http://schemas.microsoft.com/office/drawing/2014/main" id="{35F7405C-5D90-1716-A7BA-69E6BA7D9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10284" y="2708782"/>
              <a:ext cx="3406913" cy="2044148"/>
            </a:xfrm>
            <a:prstGeom prst="rect">
              <a:avLst/>
            </a:prstGeom>
          </p:spPr>
        </p:pic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68525E87-73AB-36EF-3EBD-968705942C13}"/>
                </a:ext>
              </a:extLst>
            </p:cNvPr>
            <p:cNvSpPr txBox="1"/>
            <p:nvPr/>
          </p:nvSpPr>
          <p:spPr>
            <a:xfrm>
              <a:off x="5685198" y="2732403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a010x075N050Y5</a:t>
              </a:r>
            </a:p>
          </p:txBody>
        </p:sp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1640D691-7367-25BC-5DCB-FF54DCBCFA0D}"/>
              </a:ext>
            </a:extLst>
          </p:cNvPr>
          <p:cNvGrpSpPr/>
          <p:nvPr/>
        </p:nvGrpSpPr>
        <p:grpSpPr>
          <a:xfrm>
            <a:off x="3804310" y="4589127"/>
            <a:ext cx="3409776" cy="2044148"/>
            <a:chOff x="3804310" y="4589127"/>
            <a:chExt cx="3409776" cy="2044148"/>
          </a:xfrm>
        </p:grpSpPr>
        <p:pic>
          <p:nvPicPr>
            <p:cNvPr id="1055" name="Picture 1054">
              <a:extLst>
                <a:ext uri="{FF2B5EF4-FFF2-40B4-BE49-F238E27FC236}">
                  <a16:creationId xmlns:a16="http://schemas.microsoft.com/office/drawing/2014/main" id="{47629B1C-B10B-B801-74F3-A09DDB6A9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04310" y="4589127"/>
              <a:ext cx="3409776" cy="2044148"/>
            </a:xfrm>
            <a:prstGeom prst="rect">
              <a:avLst/>
            </a:prstGeom>
          </p:spPr>
        </p:pic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D2E2DA41-958D-B0CB-000F-42CC2409BE19}"/>
                </a:ext>
              </a:extLst>
            </p:cNvPr>
            <p:cNvSpPr txBox="1"/>
            <p:nvPr/>
          </p:nvSpPr>
          <p:spPr>
            <a:xfrm>
              <a:off x="5741821" y="4633740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a010x075N050Y10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33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437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Annealed</vt:lpstr>
      <vt:lpstr>z-FFT vs z-FD (MDE) – REDFT01 xy(z)</vt:lpstr>
      <vt:lpstr>Parameter space (s, N)</vt:lpstr>
      <vt:lpstr>Parameter space (x, a)</vt:lpstr>
      <vt:lpstr>Numerical space (dz, ds, Y)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29</cp:revision>
  <dcterms:created xsi:type="dcterms:W3CDTF">2023-07-26T17:49:20Z</dcterms:created>
  <dcterms:modified xsi:type="dcterms:W3CDTF">2023-08-13T22:37:55Z</dcterms:modified>
</cp:coreProperties>
</file>