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7FF8C-B4D1-EECB-E9F0-83367D1AFF5C}"/>
              </a:ext>
            </a:extLst>
          </p:cNvPr>
          <p:cNvGrpSpPr/>
          <p:nvPr/>
        </p:nvGrpSpPr>
        <p:grpSpPr>
          <a:xfrm>
            <a:off x="26522" y="1438646"/>
            <a:ext cx="5676409" cy="2968550"/>
            <a:chOff x="26522" y="1438646"/>
            <a:chExt cx="5676409" cy="29685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5A3BD39F-5131-0CBB-6CAB-C9855684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" y="4745490"/>
            <a:ext cx="1785238" cy="72096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F867FD3-9449-BBA6-9BBE-9FE942661F69}"/>
              </a:ext>
            </a:extLst>
          </p:cNvPr>
          <p:cNvSpPr txBox="1"/>
          <p:nvPr/>
        </p:nvSpPr>
        <p:spPr>
          <a:xfrm>
            <a:off x="364668" y="5608995"/>
            <a:ext cx="21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Entire ionomer chains (backbone + sidearms)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F84BCF-ADE2-F2DA-58C2-4A9EC663A435}"/>
              </a:ext>
            </a:extLst>
          </p:cNvPr>
          <p:cNvSpPr/>
          <p:nvPr/>
        </p:nvSpPr>
        <p:spPr>
          <a:xfrm>
            <a:off x="4169818" y="5115539"/>
            <a:ext cx="159741" cy="159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E34250-7B2B-F2F3-B42E-D48AF97753D5}"/>
              </a:ext>
            </a:extLst>
          </p:cNvPr>
          <p:cNvSpPr/>
          <p:nvPr/>
        </p:nvSpPr>
        <p:spPr>
          <a:xfrm>
            <a:off x="3118851" y="5160860"/>
            <a:ext cx="88682" cy="88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19BD4C-6C53-1221-73E1-F3F8D1816B39}"/>
              </a:ext>
            </a:extLst>
          </p:cNvPr>
          <p:cNvSpPr txBox="1"/>
          <p:nvPr/>
        </p:nvSpPr>
        <p:spPr>
          <a:xfrm>
            <a:off x="2496165" y="5608995"/>
            <a:ext cx="127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C74A24-5292-A522-5CFF-159E11B4F9B7}"/>
              </a:ext>
            </a:extLst>
          </p:cNvPr>
          <p:cNvSpPr txBox="1"/>
          <p:nvPr/>
        </p:nvSpPr>
        <p:spPr>
          <a:xfrm>
            <a:off x="3745736" y="5611625"/>
            <a:ext cx="991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Water (liquid)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908</Words>
  <Application>Microsoft Office PowerPoint</Application>
  <PresentationFormat>Widescreen</PresentationFormat>
  <Paragraphs>134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77</cp:revision>
  <dcterms:created xsi:type="dcterms:W3CDTF">2022-03-28T18:43:16Z</dcterms:created>
  <dcterms:modified xsi:type="dcterms:W3CDTF">2024-07-22T03:09:43Z</dcterms:modified>
</cp:coreProperties>
</file>