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2" r:id="rId4"/>
    <p:sldId id="269" r:id="rId5"/>
    <p:sldId id="270" r:id="rId6"/>
    <p:sldId id="267" r:id="rId7"/>
    <p:sldId id="266" r:id="rId8"/>
    <p:sldId id="265" r:id="rId9"/>
    <p:sldId id="25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715232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3" y="2911314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72986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58531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41107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7825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42013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957" y="1704975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882208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2241427" y="1017351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87807" y="2783467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3292257" y="259957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316874" y="4625337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a000x100s002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3292257" y="447250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3362803" y="631150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413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N)</vt:lpstr>
      <vt:lpstr>Parameter space (x, a)</vt:lpstr>
      <vt:lpstr>Numerical space (dz, ds, 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25</cp:revision>
  <dcterms:created xsi:type="dcterms:W3CDTF">2023-07-26T17:49:20Z</dcterms:created>
  <dcterms:modified xsi:type="dcterms:W3CDTF">2023-08-13T07:11:58Z</dcterms:modified>
</cp:coreProperties>
</file>