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22260" y="58844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23" y="20988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189879" y="3097444"/>
            <a:ext cx="2673981" cy="2257257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42744" y="1522843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664" y="4353053"/>
            <a:ext cx="2448155" cy="2003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33" y="3429000"/>
            <a:ext cx="550516" cy="11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elastic penalties become dominant.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595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2022-03-28T18:43:16Z</dcterms:created>
  <dcterms:modified xsi:type="dcterms:W3CDTF">2024-06-19T23:00:17Z</dcterms:modified>
</cp:coreProperties>
</file>