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594088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495829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2EDC-32FC-797F-05EA-5C3F162CFF80}"/>
              </a:ext>
            </a:extLst>
          </p:cNvPr>
          <p:cNvSpPr txBox="1"/>
          <p:nvPr/>
        </p:nvSpPr>
        <p:spPr>
          <a:xfrm>
            <a:off x="7252475" y="2143800"/>
            <a:ext cx="32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−20e-20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B90DC5C4-0CF4-F56D-23C8-2AB17DE7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60" y="2639942"/>
            <a:ext cx="3660740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594088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9BD06989-FD30-A4BD-4097-14EE25BF5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31" y="2639941"/>
            <a:ext cx="3660741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24A2D5-8826-EFD2-134C-E4094FCD102A}"/>
              </a:ext>
            </a:extLst>
          </p:cNvPr>
          <p:cNvCxnSpPr/>
          <p:nvPr/>
        </p:nvCxnSpPr>
        <p:spPr>
          <a:xfrm>
            <a:off x="7594600" y="2328466"/>
            <a:ext cx="0" cy="29303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+ polymer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972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(L)</vt:lpstr>
      <vt:lpstr>Uneven grid + polymer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86</cp:revision>
  <dcterms:created xsi:type="dcterms:W3CDTF">2022-03-28T18:43:16Z</dcterms:created>
  <dcterms:modified xsi:type="dcterms:W3CDTF">2024-10-17T23:46:18Z</dcterms:modified>
</cp:coreProperties>
</file>