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CAE11-8B2C-6AEE-B784-BF79BBFCC0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FFC220-8E87-6B7A-1569-CD55B0AD3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9EBEEE-5655-C718-B05D-968EC8A65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48417-D7C9-4C36-B50B-BB54941F1C8E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E3B383-9A95-4525-FAA5-2A020CEDB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0CE304-6064-7ADE-8DEA-BC7F6FE95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5AB58-A4EA-4B1A-B6E1-2BE81131F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967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AB0CB-C61D-91EE-F22E-02D44178F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A05176-F189-9FDA-7F70-B1F7F4973D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614854-62BD-1B22-9E20-93A44E301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48417-D7C9-4C36-B50B-BB54941F1C8E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D445B7-0BAF-DE36-1B84-0C30E254E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E613FF-3741-5DCE-A753-9ED939F1C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5AB58-A4EA-4B1A-B6E1-2BE81131F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400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AE555E-07EC-C034-C09C-3E80655938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6E8568-A449-FB4D-40AA-79B76566A2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1E2B56-F456-DC3D-45FE-F6CF41F8A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48417-D7C9-4C36-B50B-BB54941F1C8E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A32A05-684F-0232-2F97-5549D8247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CCBA47-8B01-B230-F99D-933C0E25B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5AB58-A4EA-4B1A-B6E1-2BE81131F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410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0B5DC-10EB-DE3E-EA51-3C1DDF614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9801B-7B9B-9137-F448-3418AB2A8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01BD04-4E27-8A02-1D2F-2EDB40D4A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48417-D7C9-4C36-B50B-BB54941F1C8E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FCD3B7-80C3-6FAF-979F-9A7330FFB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CD7FB-7A68-8E30-24AF-EF55AEC2A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5AB58-A4EA-4B1A-B6E1-2BE81131F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542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EE8BC-C14B-21A9-6D41-306B507A5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CC7414-3CFD-B494-83ED-3B5B93535F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F65266-BD11-CAC8-011B-347C6D23E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48417-D7C9-4C36-B50B-BB54941F1C8E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D3CD7-F736-0553-013F-21BD68643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228600-1922-21E5-482B-5499B5E9E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5AB58-A4EA-4B1A-B6E1-2BE81131F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357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7C83E-CCD6-3838-7A54-3921F69B3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0A54D-7F73-11E8-C2A8-068822B9AA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6BE5C2-0637-57D8-946A-FA17A5D4F5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A1B8A3-A67F-5F77-17CC-DE7A1235E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48417-D7C9-4C36-B50B-BB54941F1C8E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E67B13-2A38-1AD7-6EAA-BE6F4EFAF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4B039B-8114-5D95-0132-242D879DE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5AB58-A4EA-4B1A-B6E1-2BE81131F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248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52EC8-72FC-5794-9EBB-97345751C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5BDDC0-32D1-9AEA-F199-170982FCC3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BE931E-D402-AA12-C0AC-4086FE321C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0E2FA5-BD73-6F01-BDE9-F426827164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6D3FD1-5AEB-18FB-13EC-40B0DFD1DE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85EB01-9D06-0CC0-6D18-80D77CC93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48417-D7C9-4C36-B50B-BB54941F1C8E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EA4AAE-9626-3542-C5F9-8BE0BD604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7E2BAB-1D0B-8A7B-D898-2C8D76C97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5AB58-A4EA-4B1A-B6E1-2BE81131F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167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B13FA-285B-DD79-1BEB-DD83C779A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B48A24-A6EF-1F33-C098-BA7B97A53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48417-D7C9-4C36-B50B-BB54941F1C8E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25A9BC-1D69-4374-C971-D4B129DFE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54DDA9-BBDF-18AF-6F72-5B4E9D864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5AB58-A4EA-4B1A-B6E1-2BE81131F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630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872ADC-BFBC-73B4-88FC-F8E34D8D9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48417-D7C9-4C36-B50B-BB54941F1C8E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4F5E74-9518-ECC8-4A4A-61F60BED0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44309D-7C20-F80B-E7D4-754AC58B6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5AB58-A4EA-4B1A-B6E1-2BE81131F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580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FC0F7-4CB2-F099-7CC6-753F93B49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7AC6B-45A5-CEFB-3162-D5F08F280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8AA143-31A7-AAA0-898E-92A2304FE7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076004-5806-4F72-A938-E7165351C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48417-D7C9-4C36-B50B-BB54941F1C8E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970157-E955-00E7-EC86-AFC9A152C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F887D7-16D5-4A86-9446-0E3A5383B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5AB58-A4EA-4B1A-B6E1-2BE81131F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659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8CA7D-300C-2034-16F8-694B58F14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A380B8-1DA1-55C1-8343-E9F20EB28B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18B4AE-0ED5-26CE-8DA4-2496E9ED0E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39B869-189E-FBEA-66E9-FD68B3D23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48417-D7C9-4C36-B50B-BB54941F1C8E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155946-1A1C-BB74-08E2-B5B0BAF92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432786-9964-B0EB-98D2-1B165A6E1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5AB58-A4EA-4B1A-B6E1-2BE81131F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944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EB96E2-204B-48D4-4803-E52D8C696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63517B-7AFE-A76D-7577-068AA95B5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35CB58-68E8-BD4F-B5A8-033C211871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48417-D7C9-4C36-B50B-BB54941F1C8E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6735E-A8E3-E7F7-F40C-8322D070BB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1E029E-583C-A0F9-B498-AF9BD09730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5AB58-A4EA-4B1A-B6E1-2BE81131F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054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35ECE-9715-5371-008F-CC7B4AE0AD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NLH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F2BF0C-B740-62F3-98DD-BC13073C29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901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A6C96-7ED7-A43B-F571-E46DD33F3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647" y="365125"/>
            <a:ext cx="11264153" cy="1325563"/>
          </a:xfrm>
        </p:spPr>
        <p:txBody>
          <a:bodyPr/>
          <a:lstStyle/>
          <a:p>
            <a:r>
              <a:rPr lang="en-US" dirty="0"/>
              <a:t>Trends captured, but NFM at low Cs is too short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CAD00B-CCF9-FBC8-DEEB-FF7CA35F0D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625" y="2268071"/>
            <a:ext cx="6310216" cy="3799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6335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C5125-BB24-A635-578E-032C9BE41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1353800" cy="1325563"/>
          </a:xfrm>
        </p:spPr>
        <p:txBody>
          <a:bodyPr>
            <a:normAutofit/>
          </a:bodyPr>
          <a:lstStyle/>
          <a:p>
            <a:r>
              <a:rPr lang="en-US" dirty="0"/>
              <a:t>Analysis of other b and v values: </a:t>
            </a:r>
            <a:br>
              <a:rPr lang="en-US" dirty="0"/>
            </a:br>
            <a:r>
              <a:rPr lang="en-US" sz="3100" dirty="0"/>
              <a:t>Comparison of heights at 3 mM (solid lines) and 50 mM (dashed)</a:t>
            </a:r>
            <a:endParaRPr lang="en-US" sz="4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6B3FDC-E168-9CFC-9F4A-930C5DCAC7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7307" y="2097741"/>
            <a:ext cx="6597386" cy="4395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F6B0031-B1DF-3D96-9320-5757A173CC57}"/>
              </a:ext>
            </a:extLst>
          </p:cNvPr>
          <p:cNvSpPr/>
          <p:nvPr/>
        </p:nvSpPr>
        <p:spPr>
          <a:xfrm>
            <a:off x="4756096" y="3585882"/>
            <a:ext cx="215153" cy="21515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325AEA0-6DE5-DB94-A12A-A2F1614900D3}"/>
              </a:ext>
            </a:extLst>
          </p:cNvPr>
          <p:cNvSpPr/>
          <p:nvPr/>
        </p:nvSpPr>
        <p:spPr>
          <a:xfrm>
            <a:off x="4756095" y="4807509"/>
            <a:ext cx="215153" cy="21515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CC79703-8255-D6BD-C1A3-4FF34DB65C7B}"/>
              </a:ext>
            </a:extLst>
          </p:cNvPr>
          <p:cNvCxnSpPr/>
          <p:nvPr/>
        </p:nvCxnSpPr>
        <p:spPr>
          <a:xfrm flipH="1" flipV="1">
            <a:off x="8736425" y="3429000"/>
            <a:ext cx="833718" cy="2644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064021B-B0D4-B90D-5FC5-E683B89A5296}"/>
              </a:ext>
            </a:extLst>
          </p:cNvPr>
          <p:cNvSpPr txBox="1"/>
          <p:nvPr/>
        </p:nvSpPr>
        <p:spPr>
          <a:xfrm>
            <a:off x="9609526" y="3561229"/>
            <a:ext cx="1331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 = 2.0 nm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E09DE7F-95CE-4AE2-3EA2-F70873083BAA}"/>
              </a:ext>
            </a:extLst>
          </p:cNvPr>
          <p:cNvCxnSpPr/>
          <p:nvPr/>
        </p:nvCxnSpPr>
        <p:spPr>
          <a:xfrm flipV="1">
            <a:off x="2635943" y="3863788"/>
            <a:ext cx="2030506" cy="14971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F7445CD-498A-596C-BF8E-442A014E655A}"/>
              </a:ext>
            </a:extLst>
          </p:cNvPr>
          <p:cNvCxnSpPr>
            <a:cxnSpLocks/>
          </p:cNvCxnSpPr>
          <p:nvPr/>
        </p:nvCxnSpPr>
        <p:spPr>
          <a:xfrm flipV="1">
            <a:off x="2635943" y="4915085"/>
            <a:ext cx="2030506" cy="44580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24E2394-D970-2510-9E94-23B0B2DF632A}"/>
              </a:ext>
            </a:extLst>
          </p:cNvPr>
          <p:cNvSpPr txBox="1"/>
          <p:nvPr/>
        </p:nvSpPr>
        <p:spPr>
          <a:xfrm>
            <a:off x="838839" y="5360894"/>
            <a:ext cx="24099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 = 3.0, v = 2.0 used for results on prev. slide</a:t>
            </a:r>
          </a:p>
        </p:txBody>
      </p:sp>
    </p:spTree>
    <p:extLst>
      <p:ext uri="{BB962C8B-B14F-4D97-AF65-F5344CB8AC3E}">
        <p14:creationId xmlns:p14="http://schemas.microsoft.com/office/powerpoint/2010/main" val="33622523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56</Words>
  <Application>Microsoft Office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NLH Update</vt:lpstr>
      <vt:lpstr>Trends captured, but NFM at low Cs is too short</vt:lpstr>
      <vt:lpstr>Analysis of other b and v values:  Comparison of heights at 3 mM (solid lines) and 50 mM (dashed)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NLH Update</dc:title>
  <dc:creator>Takashi Yokokura</dc:creator>
  <cp:lastModifiedBy>Takashi Yokokura</cp:lastModifiedBy>
  <cp:revision>1</cp:revision>
  <dcterms:created xsi:type="dcterms:W3CDTF">2023-06-13T23:22:39Z</dcterms:created>
  <dcterms:modified xsi:type="dcterms:W3CDTF">2023-06-13T23:30:20Z</dcterms:modified>
</cp:coreProperties>
</file>