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67" r:id="rId7"/>
    <p:sldId id="266" r:id="rId8"/>
    <p:sldId id="265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430123" y="87569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510524" y="260572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409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24</cp:revision>
  <dcterms:created xsi:type="dcterms:W3CDTF">2023-07-26T17:49:20Z</dcterms:created>
  <dcterms:modified xsi:type="dcterms:W3CDTF">2023-08-13T03:19:52Z</dcterms:modified>
</cp:coreProperties>
</file>