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 to NF (e.g. </a:t>
            </a:r>
            <a:r>
              <a:rPr lang="en-US" dirty="0" err="1"/>
              <a:t>pNFH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B5B35A0-8DE2-80AE-CBDB-BE81A42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9" y="4305552"/>
            <a:ext cx="3281783" cy="244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644CDE-319B-7260-2862-8C78E13D28BE}"/>
              </a:ext>
            </a:extLst>
          </p:cNvPr>
          <p:cNvGrpSpPr/>
          <p:nvPr/>
        </p:nvGrpSpPr>
        <p:grpSpPr>
          <a:xfrm>
            <a:off x="5155438" y="4899660"/>
            <a:ext cx="5764406" cy="1426882"/>
            <a:chOff x="5155438" y="5061492"/>
            <a:chExt cx="5110627" cy="126505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D8E2DA7-BA4D-5FD4-6B28-30C4A5169D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4583"/>
            <a:stretch/>
          </p:blipFill>
          <p:spPr bwMode="auto">
            <a:xfrm>
              <a:off x="5155439" y="5061492"/>
              <a:ext cx="5110626" cy="190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5830B06-9941-9822-8235-6D3D57373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68"/>
            <a:stretch/>
          </p:blipFill>
          <p:spPr bwMode="auto">
            <a:xfrm>
              <a:off x="5155438" y="5308599"/>
              <a:ext cx="5110627" cy="101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5" b="378"/>
          <a:stretch/>
        </p:blipFill>
        <p:spPr>
          <a:xfrm>
            <a:off x="3510548" y="1600084"/>
            <a:ext cx="5170904" cy="19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890934" y="2321752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Pr040 b60v10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D88134-A772-6422-BD52-E8481B16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3925954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874001" y="479063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b60v15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A960E0-0328-1A70-DBAB-B3CF201E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1475886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113ADF-F0CC-9D0B-D1FB-67A156FEC9C5}"/>
              </a:ext>
            </a:extLst>
          </p:cNvPr>
          <p:cNvSpPr/>
          <p:nvPr/>
        </p:nvSpPr>
        <p:spPr>
          <a:xfrm>
            <a:off x="8771467" y="3428999"/>
            <a:ext cx="2870200" cy="458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additional pHD2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FC671-049A-7A7E-2412-0630254C38CB}"/>
              </a:ext>
            </a:extLst>
          </p:cNvPr>
          <p:cNvSpPr/>
          <p:nvPr/>
        </p:nvSpPr>
        <p:spPr>
          <a:xfrm>
            <a:off x="8547100" y="5299697"/>
            <a:ext cx="2870200" cy="458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on additional pH(D2) cs100</a:t>
            </a:r>
          </a:p>
        </p:txBody>
      </p:sp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922</TotalTime>
  <Words>144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NF Update</vt:lpstr>
      <vt:lpstr>System</vt:lpstr>
      <vt:lpstr>Model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6</cp:revision>
  <dcterms:created xsi:type="dcterms:W3CDTF">2023-12-14T00:46:32Z</dcterms:created>
  <dcterms:modified xsi:type="dcterms:W3CDTF">2024-01-13T00:10:45Z</dcterms:modified>
</cp:coreProperties>
</file>