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F8F6982-B250-0F22-8B82-94C4D5A6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3957305"/>
            <a:ext cx="7492996" cy="237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81" y="1201208"/>
            <a:ext cx="3396498" cy="55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4CF7DB3-06CF-576C-2815-92C87ADC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94" y="1190625"/>
            <a:ext cx="3488788" cy="553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2649</TotalTime>
  <Words>211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21</cp:revision>
  <dcterms:created xsi:type="dcterms:W3CDTF">2023-12-14T00:46:32Z</dcterms:created>
  <dcterms:modified xsi:type="dcterms:W3CDTF">2024-04-05T22:57:23Z</dcterms:modified>
</cp:coreProperties>
</file>