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300" r:id="rId4"/>
    <p:sldId id="301" r:id="rId5"/>
    <p:sldId id="305" r:id="rId6"/>
    <p:sldId id="306" r:id="rId7"/>
    <p:sldId id="310" r:id="rId8"/>
    <p:sldId id="308" r:id="rId9"/>
    <p:sldId id="312" r:id="rId10"/>
    <p:sldId id="311" r:id="rId11"/>
    <p:sldId id="314" r:id="rId12"/>
    <p:sldId id="315" r:id="rId13"/>
    <p:sldId id="313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1" r:id="rId28"/>
    <p:sldId id="272" r:id="rId29"/>
    <p:sldId id="273" r:id="rId30"/>
    <p:sldId id="276" r:id="rId31"/>
    <p:sldId id="274" r:id="rId32"/>
    <p:sldId id="27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87FDFA4-2F9B-A81A-F089-6F9D00044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0" y="2259510"/>
            <a:ext cx="5491437" cy="45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b15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1326B7-3297-6D62-076F-6BAE3D580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151" y="3899140"/>
            <a:ext cx="3991442" cy="29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E979B2B-AD8D-1DE4-0EF9-9F782AB05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93" y="3899140"/>
            <a:ext cx="3991442" cy="29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FC9FE66D-2F5C-BA6E-4F56-B3B65FD96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99" y="754992"/>
            <a:ext cx="3991442" cy="29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AE4A5411-1637-EF9C-C47B-BD36D66E1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741" y="759125"/>
            <a:ext cx="3991442" cy="29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E2B9BA26-56C6-67AE-9776-E3F2B28AD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958" y="759125"/>
            <a:ext cx="3991442" cy="29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b20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712A5B-27BC-ACA6-B8CC-57BCD355B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89" y="710246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D07AC80-AFC5-DFCD-E96F-421C15A93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840" y="710246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80CA860-B2A2-C5C9-1522-9A8528A30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991" y="739271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F243BABF-921B-16B0-3B20-A2870FB3F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868" y="3708282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DA5C1E3E-DB90-AAE9-0970-BE11BDA6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019" y="3706213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40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b20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65A38D-6091-2ED4-1808-847059319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43" y="785289"/>
            <a:ext cx="3708907" cy="277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41C19A9-1959-E8B5-1CCA-BEB981FBD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543" y="791103"/>
            <a:ext cx="3708909" cy="277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20D122C-B10F-10A6-7BE1-DDBB8696D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845" y="821434"/>
            <a:ext cx="3708910" cy="277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439655B-B4D6-9313-7968-57FA18CED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797" y="3778840"/>
            <a:ext cx="3708909" cy="277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48E86EA-0A89-5A75-D053-8708F2C45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016" y="3778839"/>
            <a:ext cx="3708910" cy="277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75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9108-95A6-32E2-27D7-F7F7CB8BC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4D645-2D16-E6A9-FFFB-7908C85E04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96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F7EB-D83B-4DCD-BFF4-52B9A7C4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Incorrect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D7E19-A497-4180-BCBD-300D348A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9AB28A-47C2-437B-9AAD-396519FB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17" y="2022145"/>
            <a:ext cx="4807455" cy="345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AAA39CB-8DA8-4A84-A731-4EE0983EDA6F}"/>
              </a:ext>
            </a:extLst>
          </p:cNvPr>
          <p:cNvGrpSpPr/>
          <p:nvPr/>
        </p:nvGrpSpPr>
        <p:grpSpPr>
          <a:xfrm>
            <a:off x="5619031" y="4645479"/>
            <a:ext cx="6489324" cy="1202385"/>
            <a:chOff x="493940" y="5297117"/>
            <a:chExt cx="5694590" cy="1055131"/>
          </a:xfrm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5A7B531A-ECFB-4608-8A86-D2A02018C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9B292BD5-0C28-4E27-A283-5DCDB899E4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8AE519-8A17-4666-B737-381CD3E4189B}"/>
              </a:ext>
            </a:extLst>
          </p:cNvPr>
          <p:cNvCxnSpPr>
            <a:cxnSpLocks/>
            <a:endCxn id="6152" idx="1"/>
          </p:cNvCxnSpPr>
          <p:nvPr/>
        </p:nvCxnSpPr>
        <p:spPr>
          <a:xfrm>
            <a:off x="3396343" y="4645479"/>
            <a:ext cx="2222688" cy="5724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0BF59E1-C563-4F54-A986-8F9423E7E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943" y="1602537"/>
            <a:ext cx="4715313" cy="27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7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1.2 1.0 3.0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40911C-D0A4-2238-3BAD-D311E246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680228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0375453-B6D3-5883-0528-28257128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370" y="680227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25FD497-4D9A-CCF8-CBF7-8B64DA574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8" y="3995593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5905548-1FF6-3F3D-65D2-9E9997F7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86" y="3995592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75832E8-424E-B81A-5C73-00665AB1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3995592"/>
            <a:ext cx="3305628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8293A63-C1A2-8F59-3334-5B47CB071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813136"/>
            <a:ext cx="3215016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35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1.0 1.2 3.0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1A673E-DA5F-5846-29E9-0FB59BF2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639758"/>
            <a:ext cx="3430333" cy="26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4A64A5E-C4DC-D2F1-7C00-1F600E84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3816449"/>
            <a:ext cx="3430334" cy="264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78A2304-CE56-7CA2-4F50-AC8D85E80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89" y="3798332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7EF6A7E-0A56-A49D-8B85-587A43E9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461" y="3816448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6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B52C-BBA7-4073-9056-4722B0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- 20220722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B8B51-943B-4767-84E0-466D603B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49ACAE-8DD6-1E2F-D0C2-A2BB6251C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0"/>
          <a:stretch/>
        </p:blipFill>
        <p:spPr bwMode="auto">
          <a:xfrm>
            <a:off x="122541" y="1630434"/>
            <a:ext cx="4857440" cy="359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863C3E0-EFEE-2EC8-9BBF-2D5A3C9476C9}"/>
              </a:ext>
            </a:extLst>
          </p:cNvPr>
          <p:cNvGrpSpPr/>
          <p:nvPr/>
        </p:nvGrpSpPr>
        <p:grpSpPr>
          <a:xfrm>
            <a:off x="4321795" y="2837882"/>
            <a:ext cx="7870205" cy="1458243"/>
            <a:chOff x="3554185" y="5134619"/>
            <a:chExt cx="8564336" cy="158685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6899FE2-EB71-513D-CD7B-049A7CF93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84472DFC-C0AC-D3D4-235B-038D732594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8004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1.4 1.2 3.0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CDB8E33E-1B5C-69EA-CBE3-C146C31B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43" y="592788"/>
            <a:ext cx="3266545" cy="25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ADB9E9-CC3C-1075-21CE-1FFE5714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86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D7F3E7B-A442-68E5-A3A9-CC7E68F7C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784E19CA-060C-890F-EB4B-9CCB622F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3956550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62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1.2 1.4 3.0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77AB63-B192-F333-7501-FC00FF1EB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5" y="564704"/>
            <a:ext cx="3624806" cy="27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88AAC1-DC07-10E0-8770-5138BDFB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9" y="560875"/>
            <a:ext cx="3624805" cy="279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973B54-347E-26F4-1029-5A4986E2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9" y="560873"/>
            <a:ext cx="3624808" cy="279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37476A4-BEE8-9FC5-24F6-3D4E40533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2" y="3878947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0FD7FBA-25FD-E1F0-B0F2-725D2C4F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5" y="3864749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42D43B97-3E96-6E09-BD3C-907C23665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" y="3791809"/>
            <a:ext cx="3719307" cy="287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27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9332"/>
            <a:chOff x="402443" y="128954"/>
            <a:chExt cx="11260168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1.4 1.4 3.0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56CA3F-41A3-438A-D1C4-C2A83DD7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" y="638355"/>
            <a:ext cx="3519740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F4F0ED-8906-26C4-F256-C632503C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ED00ACC-FBDA-D435-CE9F-2AEDEECA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28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7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7F037B-7317-8010-44F1-2186FAD95AEC}"/>
              </a:ext>
            </a:extLst>
          </p:cNvPr>
          <p:cNvGrpSpPr/>
          <p:nvPr/>
        </p:nvGrpSpPr>
        <p:grpSpPr>
          <a:xfrm>
            <a:off x="5098211" y="4674950"/>
            <a:ext cx="6783238" cy="1256843"/>
            <a:chOff x="493940" y="5297117"/>
            <a:chExt cx="5694590" cy="1055131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68777A9F-9801-A93B-0ECC-13E2AC2D7C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8">
              <a:extLst>
                <a:ext uri="{FF2B5EF4-FFF2-40B4-BE49-F238E27FC236}">
                  <a16:creationId xmlns:a16="http://schemas.microsoft.com/office/drawing/2014/main" id="{6CB84C71-84A4-F0EF-BA87-CD5DAF5520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88DB087-DA8F-CFBA-99C5-B3727B51AE41}"/>
              </a:ext>
            </a:extLst>
          </p:cNvPr>
          <p:cNvGrpSpPr/>
          <p:nvPr/>
        </p:nvGrpSpPr>
        <p:grpSpPr>
          <a:xfrm>
            <a:off x="4987991" y="1163820"/>
            <a:ext cx="6783239" cy="1256843"/>
            <a:chOff x="3554185" y="5134619"/>
            <a:chExt cx="8564336" cy="1586856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584704AA-5639-6788-325E-CC3F754080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>
              <a:extLst>
                <a:ext uri="{FF2B5EF4-FFF2-40B4-BE49-F238E27FC236}">
                  <a16:creationId xmlns:a16="http://schemas.microsoft.com/office/drawing/2014/main" id="{FBBD8687-5FD2-62A9-F3DE-F15DC4BF68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6A3403F-5DDC-1E5E-CF7A-D8CA73291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51" y="4106332"/>
            <a:ext cx="4156476" cy="2394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6B7B25-7035-CFF9-50C3-675F889EC1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51" y="957403"/>
            <a:ext cx="4213394" cy="187403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8CA0D8-1BE0-46A0-61E4-7B288B2CEAA2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E971EF-27D4-BF2B-5477-45A2364948A7}"/>
              </a:ext>
            </a:extLst>
          </p:cNvPr>
          <p:cNvSpPr txBox="1"/>
          <p:nvPr/>
        </p:nvSpPr>
        <p:spPr>
          <a:xfrm>
            <a:off x="4698808" y="182523"/>
            <a:ext cx="19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Corrected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2C645-75BF-E6C3-CEA9-4E3F2E31767D}"/>
              </a:ext>
            </a:extLst>
          </p:cNvPr>
          <p:cNvSpPr txBox="1"/>
          <p:nvPr/>
        </p:nvSpPr>
        <p:spPr>
          <a:xfrm>
            <a:off x="4698808" y="3556323"/>
            <a:ext cx="192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32165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2583-BE3A-3CD8-6B4A-00246C601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 </a:t>
            </a:r>
            <a:r>
              <a:rPr lang="en-US" dirty="0" err="1"/>
              <a:t>func</a:t>
            </a:r>
            <a:r>
              <a:rPr lang="en-US" dirty="0"/>
              <a:t> b0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123C-C98E-ADFF-233C-020F3A246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N_K = K_AA * 0.360 [nm/AA] / b0 [nm/Kuhn]</a:t>
            </a:r>
          </a:p>
        </p:txBody>
      </p:sp>
    </p:spTree>
    <p:extLst>
      <p:ext uri="{BB962C8B-B14F-4D97-AF65-F5344CB8AC3E}">
        <p14:creationId xmlns:p14="http://schemas.microsoft.com/office/powerpoint/2010/main" val="404537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2DB769-4C79-FD10-27E4-2193562B1510}"/>
              </a:ext>
            </a:extLst>
          </p:cNvPr>
          <p:cNvSpPr txBox="1"/>
          <p:nvPr/>
        </p:nvSpPr>
        <p:spPr>
          <a:xfrm>
            <a:off x="914401" y="940398"/>
            <a:ext cx="10757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excluded volume from Rubinstein Ch 3.1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with b = 0.5, 1.0, 1.5, 2.0, 5.0 nm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V0 = b^3 (spherical) (max flexible)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b^2 * d (cylindrical)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options (09/03 code)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V0 = 4/3*pi*b^3 (b/d = 0.2387…) (Max flexible)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V1 = 1.00*b^3 (b/d = 1.0)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V2 = 0.50*b^3 (b/d = 2.0) (Rubinstein “flexible”)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V3 = 0.33*b^3 (b/d = 3.0) (Rubinstein “flexible”)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V4 = 0.15*b^3 (b/d = 6.5)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Rubinstein, pdf </a:t>
            </a:r>
            <a:r>
              <a:rPr lang="en-US" dirty="0" err="1"/>
              <a:t>pg</a:t>
            </a:r>
            <a:r>
              <a:rPr lang="en-US" dirty="0"/>
              <a:t> 108: b/d 2~3 for flexible,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PE, PEO: d = 0.8 nm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PS: d = 0.5 nm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ABA44-1FAD-0185-FBE0-ABED0B4B4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080" y="2878555"/>
            <a:ext cx="4507173" cy="110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6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b10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712A5B-27BC-ACA6-B8CC-57BCD355B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89" y="710246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D07AC80-AFC5-DFCD-E96F-421C15A93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840" y="710246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80CA860-B2A2-C5C9-1522-9A8528A30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991" y="739271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F243BABF-921B-16B0-3B20-A2870FB3F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868" y="3708282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DA5C1E3E-DB90-AAE9-0970-BE11BDA6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019" y="3706213"/>
            <a:ext cx="3738472" cy="296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20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b10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65A38D-6091-2ED4-1808-847059319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43" y="785289"/>
            <a:ext cx="3708907" cy="277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41C19A9-1959-E8B5-1CCA-BEB981FBD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543" y="791103"/>
            <a:ext cx="3708909" cy="277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20D122C-B10F-10A6-7BE1-DDBB8696D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845" y="821434"/>
            <a:ext cx="3708910" cy="277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439655B-B4D6-9313-7968-57FA18CED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797" y="3778840"/>
            <a:ext cx="3708909" cy="277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48E86EA-0A89-5A75-D053-8708F2C45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016" y="3778839"/>
            <a:ext cx="3708910" cy="277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15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D22-6B3F-98AD-D76E-B42E3A8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4112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b15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2958DE-527E-F62F-9883-8FB9C976A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64" y="719136"/>
            <a:ext cx="3778676" cy="299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F5FAAAA7-393F-2A8F-14AC-844ACB78B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051" y="719135"/>
            <a:ext cx="3778676" cy="299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9436670B-A25A-0FD3-667B-7732E8730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30" y="719135"/>
            <a:ext cx="3778676" cy="299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D65E271B-3B48-04CD-21F3-1D2215F0F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506" y="3859149"/>
            <a:ext cx="3778676" cy="299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0BB3BF12-4D16-7033-FF05-0B51197F5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386" y="3859151"/>
            <a:ext cx="3778676" cy="299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6EEFC6-9954-3BD8-8D05-7D4CD8759487}"/>
              </a:ext>
            </a:extLst>
          </p:cNvPr>
          <p:cNvSpPr/>
          <p:nvPr/>
        </p:nvSpPr>
        <p:spPr>
          <a:xfrm>
            <a:off x="197564" y="5917720"/>
            <a:ext cx="2665562" cy="67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Fairly insensitive to thresh. Currently 1e-04</a:t>
            </a:r>
          </a:p>
        </p:txBody>
      </p:sp>
    </p:spTree>
    <p:extLst>
      <p:ext uri="{BB962C8B-B14F-4D97-AF65-F5344CB8AC3E}">
        <p14:creationId xmlns:p14="http://schemas.microsoft.com/office/powerpoint/2010/main" val="218837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554</Words>
  <Application>Microsoft Office PowerPoint</Application>
  <PresentationFormat>Widescreen</PresentationFormat>
  <Paragraphs>141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P_update</vt:lpstr>
      <vt:lpstr>Incorrect </vt:lpstr>
      <vt:lpstr>Corrected - 20220722</vt:lpstr>
      <vt:lpstr>PowerPoint Presentation</vt:lpstr>
      <vt:lpstr>N func b0</vt:lpstr>
      <vt:lpstr>PowerPoint Presentation</vt:lpstr>
      <vt:lpstr>b10</vt:lpstr>
      <vt:lpstr>b10</vt:lpstr>
      <vt:lpstr>b15</vt:lpstr>
      <vt:lpstr>b15</vt:lpstr>
      <vt:lpstr>b20</vt:lpstr>
      <vt:lpstr>b20</vt:lpstr>
      <vt:lpstr>PREV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51</cp:revision>
  <dcterms:created xsi:type="dcterms:W3CDTF">2022-05-19T15:06:45Z</dcterms:created>
  <dcterms:modified xsi:type="dcterms:W3CDTF">2022-10-10T21:54:11Z</dcterms:modified>
</cp:coreProperties>
</file>