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9" r:id="rId4"/>
    <p:sldId id="263" r:id="rId5"/>
    <p:sldId id="267" r:id="rId6"/>
    <p:sldId id="265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0383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7105650" y="2038350"/>
            <a:ext cx="450532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still in progress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same b, v values used</a:t>
            </a:r>
          </a:p>
        </p:txBody>
      </p: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232</Words>
  <Application>Microsoft Office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Next Steps</vt:lpstr>
      <vt:lpstr>Equations</vt:lpstr>
      <vt:lpstr>Summary of Model Capabilities  (Srinivasan 2014)</vt:lpstr>
      <vt:lpstr>PowerPoint Presentation</vt:lpstr>
      <vt:lpstr>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28</cp:revision>
  <dcterms:created xsi:type="dcterms:W3CDTF">2023-01-30T04:46:42Z</dcterms:created>
  <dcterms:modified xsi:type="dcterms:W3CDTF">2023-05-15T00:46:50Z</dcterms:modified>
</cp:coreProperties>
</file>