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300" r:id="rId4"/>
    <p:sldId id="301" r:id="rId5"/>
    <p:sldId id="305" r:id="rId6"/>
    <p:sldId id="306" r:id="rId7"/>
    <p:sldId id="307" r:id="rId8"/>
    <p:sldId id="309" r:id="rId9"/>
    <p:sldId id="310" r:id="rId10"/>
    <p:sldId id="308" r:id="rId11"/>
    <p:sldId id="312" r:id="rId12"/>
    <p:sldId id="311" r:id="rId13"/>
    <p:sldId id="313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1" r:id="rId28"/>
    <p:sldId id="272" r:id="rId29"/>
    <p:sldId id="273" r:id="rId30"/>
    <p:sldId id="276" r:id="rId31"/>
    <p:sldId id="274" r:id="rId32"/>
    <p:sldId id="27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0D3-A4CB-3A6C-158A-9794106E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CE8F-6F70-DFD2-2D0C-28D3ADCDF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09B3-7067-5597-0393-D4641956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5173-1CF8-6CEB-62C1-AFBD7CE1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920E-4C9C-23B9-8C62-985E210F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AD53-FFC8-48C4-A5B9-C88C2655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40192-D268-FD02-9CE2-F20D0D92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2AEF-C126-F7D0-A3FA-DA177620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85E0-F672-710B-0009-AA091603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38E7-7561-2674-F183-1D5A1B97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D9CDF-6422-EF30-3BA3-06A04EAC4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A38C7-40F9-DEDB-6A4B-0B2732B91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2A25-4255-12EF-584D-EC12063D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5146-7A67-C299-D0EF-DA583EB3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3DDB-1D47-BD3D-7C03-61361586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D0BA-8299-1CDF-5B25-619A1F6B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8AFD-C24B-5170-355B-5AB770AE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E209-64A7-1F71-1115-4A2C5B30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41A6-6866-CE10-0B0F-59A8D5D3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57B6-6214-7873-BE4E-976B0FCC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1E44-E7F3-54D0-2A3B-BBE4160E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24C4-257A-0177-59D7-AFDB63A9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7FA6-2FF4-6B31-4297-DE729A75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7C21-58F6-B405-8F5E-21D79F3D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87A5-7DEE-B935-D49F-B9D7ADAC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F62-2EF8-3A4D-A31D-66E67D1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49AE-C027-DEA4-09A1-48589375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09DEB-1BF3-0538-24E2-8BDB592AA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F772-0A7F-C87E-BBFB-7668AB8C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D840A-C07C-91CA-C513-BF55A73E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883D-2508-49E6-5435-31A9EADD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E28F-7CA2-D20F-EAE2-F72363B6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F565-B26A-164D-CB86-9E39BE4E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CFFF4-1557-FFAB-0BC4-F0C05F69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4C796-2622-3944-795E-76D9CDEA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B3558-6A38-E5B9-5130-A37F84641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E63A-CA3B-F99C-DEE7-81E2FA02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C10D3-BD4D-E14A-9EE9-41EDD1BE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A2E60-FD06-0A13-ACF6-2D05015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9149-4997-E3AE-F813-98C5C4FE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E8F5F-3A03-E0D1-39B3-BB130983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5F258-294A-694C-65B7-5826FA63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2A05-8B81-E82E-F97D-676C626B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59689-DDFF-FBD1-B003-FD5E0D21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535DE-A0F1-9746-02CF-8CE8996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6921-E340-21AF-A340-33D396D5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996E-F05F-DD15-EB5E-A03BC165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FAAC-EDE9-B206-B0EA-5661DE35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FEB9-064F-D996-2572-0F55F0F6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61FC-4090-FD80-D9BC-2A98A78A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D3C1-4CE1-2FB5-75AA-76ADE66C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FFB8-23F4-0A28-7542-322DA4F4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A486-8719-B0CC-7D48-25CBEDB0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88A6F-07A4-4901-3272-2583FE68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6CE65-5506-4C55-93D2-CB82DA52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B033-9C94-936E-1CDB-68BFC85E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A989F-9665-4111-29D8-04B239C9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8CF1-2967-35E5-A503-D129855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2F230-22C2-D58E-8992-B6AA91C6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BDBF-1F11-16F5-466D-A0B89808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24CFA-47F4-4F7F-EC07-4630B658C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374C-67DD-7B41-A977-89CB4768BCE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E050-5B0E-C60D-0E0B-5782B4FF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2A71-F855-400E-E5A8-806BFC2D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934-E44A-CF65-100D-ADD32E3A7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P_update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A3D8C-66E8-62E1-D403-14FAA5C72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Format: b0 v0 chi_max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0AD74-9C70-1F3F-EB08-7BB02C298A75}"/>
              </a:ext>
            </a:extLst>
          </p:cNvPr>
          <p:cNvSpPr txBox="1"/>
          <p:nvPr/>
        </p:nvSpPr>
        <p:spPr>
          <a:xfrm>
            <a:off x="6512609" y="3429000"/>
            <a:ext cx="506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Need to see collapse of dilute layer to get sharp decrease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387FDFA4-2F9B-A81A-F089-6F9D00044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0" y="2259510"/>
            <a:ext cx="5491437" cy="45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0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AD22-6B3F-98AD-D76E-B42E3A8B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18"/>
            <a:ext cx="10515600" cy="4112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/>
              <a:t>b10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65A38D-6091-2ED4-1808-847059319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43" y="785289"/>
            <a:ext cx="3708907" cy="277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41C19A9-1959-E8B5-1CCA-BEB981FBD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543" y="791103"/>
            <a:ext cx="3708909" cy="277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20D122C-B10F-10A6-7BE1-DDBB8696D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845" y="821434"/>
            <a:ext cx="3708910" cy="277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439655B-B4D6-9313-7968-57FA18CED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797" y="3778840"/>
            <a:ext cx="3708909" cy="277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48E86EA-0A89-5A75-D053-8708F2C45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016" y="3778839"/>
            <a:ext cx="3708910" cy="277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154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AD22-6B3F-98AD-D76E-B42E3A8B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18"/>
            <a:ext cx="10515600" cy="4112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/>
              <a:t>b15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2958DE-527E-F62F-9883-8FB9C976A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64" y="719136"/>
            <a:ext cx="3778676" cy="299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F5FAAAA7-393F-2A8F-14AC-844ACB78B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051" y="719135"/>
            <a:ext cx="3778676" cy="299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9436670B-A25A-0FD3-667B-7732E8730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30" y="719135"/>
            <a:ext cx="3778676" cy="299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D65E271B-3B48-04CD-21F3-1D2215F0F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506" y="3859149"/>
            <a:ext cx="3778676" cy="299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0BB3BF12-4D16-7033-FF05-0B51197F5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386" y="3859151"/>
            <a:ext cx="3778676" cy="299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370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AD22-6B3F-98AD-D76E-B42E3A8B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18"/>
            <a:ext cx="10515600" cy="4112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/>
              <a:t>b15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1326B7-3297-6D62-076F-6BAE3D580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151" y="3899140"/>
            <a:ext cx="3991442" cy="295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E979B2B-AD8D-1DE4-0EF9-9F782AB05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93" y="3899140"/>
            <a:ext cx="3991442" cy="295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FC9FE66D-2F5C-BA6E-4F56-B3B65FD96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99" y="754992"/>
            <a:ext cx="3991442" cy="295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AE4A5411-1637-EF9C-C47B-BD36D66E1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741" y="759125"/>
            <a:ext cx="3991442" cy="295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E2B9BA26-56C6-67AE-9776-E3F2B28AD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958" y="759125"/>
            <a:ext cx="3991442" cy="295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3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9108-95A6-32E2-27D7-F7F7CB8BC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4D645-2D16-E6A9-FFFB-7908C85E04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96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29A8CE-EC8D-EEDB-B4D8-19C62705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5" y="4006850"/>
            <a:ext cx="3517900" cy="265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70BFC-6EDF-6A89-50C2-4153BD9C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75" y="906556"/>
            <a:ext cx="3594100" cy="2654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8BEA2-EB99-EB03-CAF0-8836F610A0A0}"/>
              </a:ext>
            </a:extLst>
          </p:cNvPr>
          <p:cNvSpPr txBox="1"/>
          <p:nvPr/>
        </p:nvSpPr>
        <p:spPr>
          <a:xfrm>
            <a:off x="2067610" y="5372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06 04 260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F0677-0048-AE2B-B46A-E1AC4D443119}"/>
              </a:ext>
            </a:extLst>
          </p:cNvPr>
          <p:cNvSpPr txBox="1"/>
          <p:nvPr/>
        </p:nvSpPr>
        <p:spPr>
          <a:xfrm>
            <a:off x="2067610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07 04 260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248488-68AA-3677-ED06-2965B61A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692" y="4006850"/>
            <a:ext cx="3517900" cy="2654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B256D1-EB64-3E37-26E7-75C2CA8CB394}"/>
              </a:ext>
            </a:extLst>
          </p:cNvPr>
          <p:cNvSpPr txBox="1"/>
          <p:nvPr/>
        </p:nvSpPr>
        <p:spPr>
          <a:xfrm>
            <a:off x="6001998" y="366425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07 04 240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DC5507-A931-D4DD-E54B-73259046B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677" y="4006850"/>
            <a:ext cx="3517900" cy="2654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2075FD-878E-A000-7516-3F0631213825}"/>
              </a:ext>
            </a:extLst>
          </p:cNvPr>
          <p:cNvSpPr txBox="1"/>
          <p:nvPr/>
        </p:nvSpPr>
        <p:spPr>
          <a:xfrm>
            <a:off x="9864856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07 04 220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F87362B-B479-BD3F-14A0-43E0AC925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115" y="906556"/>
            <a:ext cx="3517900" cy="26543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5FAE8F-1060-49CA-66D8-AFF9A44C8001}"/>
              </a:ext>
            </a:extLst>
          </p:cNvPr>
          <p:cNvSpPr txBox="1"/>
          <p:nvPr/>
        </p:nvSpPr>
        <p:spPr>
          <a:xfrm>
            <a:off x="6001998" y="550591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06 04 240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803F02E-02A6-4E7E-93EC-7C83A1296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526" y="906556"/>
            <a:ext cx="3517900" cy="2654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EB9581-7234-7417-3092-EE3F50867104}"/>
              </a:ext>
            </a:extLst>
          </p:cNvPr>
          <p:cNvSpPr txBox="1"/>
          <p:nvPr/>
        </p:nvSpPr>
        <p:spPr>
          <a:xfrm>
            <a:off x="9857138" y="53722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06 04 220</a:t>
            </a:r>
          </a:p>
        </p:txBody>
      </p:sp>
    </p:spTree>
    <p:extLst>
      <p:ext uri="{BB962C8B-B14F-4D97-AF65-F5344CB8AC3E}">
        <p14:creationId xmlns:p14="http://schemas.microsoft.com/office/powerpoint/2010/main" val="1883268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B899AC-AA00-6195-F9D9-888B0286BA33}"/>
              </a:ext>
            </a:extLst>
          </p:cNvPr>
          <p:cNvSpPr txBox="1"/>
          <p:nvPr/>
        </p:nvSpPr>
        <p:spPr>
          <a:xfrm>
            <a:off x="1485464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9554B-318A-482F-31BD-5532B8428DDB}"/>
              </a:ext>
            </a:extLst>
          </p:cNvPr>
          <p:cNvSpPr txBox="1"/>
          <p:nvPr/>
        </p:nvSpPr>
        <p:spPr>
          <a:xfrm>
            <a:off x="1485464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C88DF-1E09-F76B-241A-446B2169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3" y="831850"/>
            <a:ext cx="3517900" cy="265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784D3-EB54-93A6-37E8-9B9F99B5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3" y="4167734"/>
            <a:ext cx="3517900" cy="2654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3A7FED-E39C-9990-8128-F3C130CC4CAA}"/>
              </a:ext>
            </a:extLst>
          </p:cNvPr>
          <p:cNvSpPr txBox="1"/>
          <p:nvPr/>
        </p:nvSpPr>
        <p:spPr>
          <a:xfrm>
            <a:off x="5343463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0E289-F57E-77D2-392E-786A86572571}"/>
              </a:ext>
            </a:extLst>
          </p:cNvPr>
          <p:cNvSpPr txBox="1"/>
          <p:nvPr/>
        </p:nvSpPr>
        <p:spPr>
          <a:xfrm>
            <a:off x="5343463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3DDB5-ABED-14B1-C1F8-5BA68F3BB7CC}"/>
              </a:ext>
            </a:extLst>
          </p:cNvPr>
          <p:cNvSpPr txBox="1"/>
          <p:nvPr/>
        </p:nvSpPr>
        <p:spPr>
          <a:xfrm>
            <a:off x="9639051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55E0C-6C35-9D9D-A6F7-E6B79B54F0A9}"/>
              </a:ext>
            </a:extLst>
          </p:cNvPr>
          <p:cNvSpPr txBox="1"/>
          <p:nvPr/>
        </p:nvSpPr>
        <p:spPr>
          <a:xfrm>
            <a:off x="9639051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09 04 220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325308-9BBB-D969-68C4-AB2FF7425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834" y="831850"/>
            <a:ext cx="3517900" cy="2654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42F36F-8227-500E-7BA1-6A86C4803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834" y="4193489"/>
            <a:ext cx="3517900" cy="2654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83761D-6752-6289-D87D-ACB957412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245" y="831850"/>
            <a:ext cx="3517900" cy="2654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E1B9E9-0DBA-2988-7634-BE0350092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245" y="4193489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CC982-CF2C-4368-8DA8-E6FB3DA7A146}"/>
              </a:ext>
            </a:extLst>
          </p:cNvPr>
          <p:cNvSpPr txBox="1"/>
          <p:nvPr/>
        </p:nvSpPr>
        <p:spPr>
          <a:xfrm>
            <a:off x="1652650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0BB4E-4FA0-5FF0-2BB0-E4FFC83B7DE6}"/>
              </a:ext>
            </a:extLst>
          </p:cNvPr>
          <p:cNvSpPr txBox="1"/>
          <p:nvPr/>
        </p:nvSpPr>
        <p:spPr>
          <a:xfrm>
            <a:off x="5510649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F01BE-35D3-D973-F338-C29D1F6915F7}"/>
              </a:ext>
            </a:extLst>
          </p:cNvPr>
          <p:cNvSpPr txBox="1"/>
          <p:nvPr/>
        </p:nvSpPr>
        <p:spPr>
          <a:xfrm>
            <a:off x="9806237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01F53-D16B-534C-C94A-325C286EEBE3}"/>
              </a:ext>
            </a:extLst>
          </p:cNvPr>
          <p:cNvSpPr txBox="1"/>
          <p:nvPr/>
        </p:nvSpPr>
        <p:spPr>
          <a:xfrm>
            <a:off x="3351554" y="1855943"/>
            <a:ext cx="645468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All stretched longer than given box size (150*0.6 = 90)</a:t>
            </a:r>
          </a:p>
        </p:txBody>
      </p:sp>
    </p:spTree>
    <p:extLst>
      <p:ext uri="{BB962C8B-B14F-4D97-AF65-F5344CB8AC3E}">
        <p14:creationId xmlns:p14="http://schemas.microsoft.com/office/powerpoint/2010/main" val="64687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736601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707530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167969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F3D3E-1F25-13AB-487A-1497CE0B278F}"/>
              </a:ext>
            </a:extLst>
          </p:cNvPr>
          <p:cNvSpPr txBox="1"/>
          <p:nvPr/>
        </p:nvSpPr>
        <p:spPr>
          <a:xfrm>
            <a:off x="697257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AC59F-4A0C-38A2-E31C-48D504A4C001}"/>
              </a:ext>
            </a:extLst>
          </p:cNvPr>
          <p:cNvSpPr txBox="1"/>
          <p:nvPr/>
        </p:nvSpPr>
        <p:spPr>
          <a:xfrm>
            <a:off x="5668186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3DD75-1400-29AD-A30F-A8A0980CDA8B}"/>
              </a:ext>
            </a:extLst>
          </p:cNvPr>
          <p:cNvSpPr txBox="1"/>
          <p:nvPr/>
        </p:nvSpPr>
        <p:spPr>
          <a:xfrm>
            <a:off x="10128625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C85C1-436F-188D-6CEF-2E429FCD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69" y="591582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D96CA-4851-B8CE-C1A5-BD5D4997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20" y="591582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2138FC-7736-8420-9F2D-56C5614B2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8" y="591582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21734C-B8AD-C32F-8F67-0A5E9F31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869" y="4028195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96738E-B079-13E6-CBDA-0B68CDB1A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557" y="4056316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EAB8BB-F438-D8AA-A098-1A66632A6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14" y="4028195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6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75629-B94B-C0FE-FBCE-2C86B8D6B5B0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B64F2-2A72-634F-5B89-0B19A6E8D46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E025C-ED31-1556-EF0C-CD3946E963FE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</a:t>
            </a:r>
            <a:r>
              <a:rPr lang="en-US"/>
              <a:t>03 220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DC760-22B5-8D4E-9306-1F06E799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0" y="482244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910A8-4EDA-A6C3-95F6-25C58C98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34" y="482244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E15667-A5C1-72AE-C3C2-4A2AD198D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01" y="482244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B5711-3F45-E886-8896-6121ACF2D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270" y="3932144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CD9FFD-1571-7A35-97EC-7592355BC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834" y="3932144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4C53AB-5EB3-9C09-1071-6A2E5B54A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01" y="3932144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46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631D1-A33D-11B5-B137-439A3063354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D34E2-E5CD-37F2-AB7F-87C70CA66F4A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B5A24-E0C0-9D8A-DDC0-2537808DE244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BCF28-1D1A-3EF3-CC38-69EBD010181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58565-9DC2-053E-841A-FDF2DC27ECF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48-5D6D-C5E8-E484-40F746BB0160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F681A9-280D-6F96-5D58-1C6F11DF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482244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A239CC-9714-3ED8-205A-8EC7584F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293" y="482243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2D1A6D-E348-5E87-0240-894F303D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482242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2E248A-B409-E081-68C6-EBBABB18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3800741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7872B73-82C1-092A-B050-C0785332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3888163"/>
            <a:ext cx="3889709" cy="294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8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F7EB-D83B-4DCD-BFF4-52B9A7C4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Incorrect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D7E19-A497-4180-BCBD-300D348A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59AB28A-47C2-437B-9AAD-396519FB9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17" y="2022145"/>
            <a:ext cx="4807455" cy="345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AAA39CB-8DA8-4A84-A731-4EE0983EDA6F}"/>
              </a:ext>
            </a:extLst>
          </p:cNvPr>
          <p:cNvGrpSpPr/>
          <p:nvPr/>
        </p:nvGrpSpPr>
        <p:grpSpPr>
          <a:xfrm>
            <a:off x="5619031" y="4645479"/>
            <a:ext cx="6489324" cy="1202385"/>
            <a:chOff x="493940" y="5297117"/>
            <a:chExt cx="5694590" cy="1055131"/>
          </a:xfrm>
        </p:grpSpPr>
        <p:pic>
          <p:nvPicPr>
            <p:cNvPr id="6148" name="Picture 4">
              <a:extLst>
                <a:ext uri="{FF2B5EF4-FFF2-40B4-BE49-F238E27FC236}">
                  <a16:creationId xmlns:a16="http://schemas.microsoft.com/office/drawing/2014/main" id="{5A7B531A-ECFB-4608-8A86-D2A02018C8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40" y="5297117"/>
              <a:ext cx="5694590" cy="1055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>
              <a:extLst>
                <a:ext uri="{FF2B5EF4-FFF2-40B4-BE49-F238E27FC236}">
                  <a16:creationId xmlns:a16="http://schemas.microsoft.com/office/drawing/2014/main" id="{9B292BD5-0C28-4E27-A283-5DCDB899E4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9" r="4863"/>
            <a:stretch/>
          </p:blipFill>
          <p:spPr bwMode="auto">
            <a:xfrm>
              <a:off x="493940" y="5533666"/>
              <a:ext cx="5602060" cy="531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8AE519-8A17-4666-B737-381CD3E4189B}"/>
              </a:ext>
            </a:extLst>
          </p:cNvPr>
          <p:cNvCxnSpPr>
            <a:cxnSpLocks/>
            <a:endCxn id="6152" idx="1"/>
          </p:cNvCxnSpPr>
          <p:nvPr/>
        </p:nvCxnSpPr>
        <p:spPr>
          <a:xfrm>
            <a:off x="3396343" y="4645479"/>
            <a:ext cx="2222688" cy="57248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0BF59E1-C563-4F54-A986-8F9423E7E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943" y="1602537"/>
            <a:ext cx="4715313" cy="27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7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7CCA5-ECF0-8052-0786-C643323DF65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FA683-F9A0-4D47-2C0D-61321642E019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C06CC-250A-FA54-D453-4B2CF9F6AFB1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F8213-A5B0-C703-3508-3A99FE16953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E573E-50CE-C5BA-55BB-CD22FE9C4795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49E84-3AF4-905F-EA46-D114456B9191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8CA5F-1E3D-4E7D-0823-62A8E2E17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64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623D9B-4683-1363-0E15-FD172323F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6DF2E-6E03-4336-8738-31E884C40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14" y="489854"/>
            <a:ext cx="3328236" cy="251720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9832D12-2749-D7C9-B675-CDA7790E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4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23528C3-2D29-F131-CE1E-F733991C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5EE4768-A9A0-A459-45D9-62C25B46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03" y="4025463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03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3D408-169B-3C17-5FD2-805B4ED1F6F9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D25A8-FDC1-11E4-5C42-8C56943FC66E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B6C62-DD09-170D-01F7-B07B26866A8C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3183-8050-6296-C2E8-C2CB3BA5735B}"/>
              </a:ext>
            </a:extLst>
          </p:cNvPr>
          <p:cNvSpPr txBox="1"/>
          <p:nvPr/>
        </p:nvSpPr>
        <p:spPr>
          <a:xfrm>
            <a:off x="402443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65D5A-B3C7-9EE1-0216-F806BE74B0D7}"/>
              </a:ext>
            </a:extLst>
          </p:cNvPr>
          <p:cNvSpPr txBox="1"/>
          <p:nvPr/>
        </p:nvSpPr>
        <p:spPr>
          <a:xfrm>
            <a:off x="5277158" y="343282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CC87D-4B5F-801C-3DBA-65E174B6525C}"/>
              </a:ext>
            </a:extLst>
          </p:cNvPr>
          <p:cNvSpPr txBox="1"/>
          <p:nvPr/>
        </p:nvSpPr>
        <p:spPr>
          <a:xfrm>
            <a:off x="9833811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357C54-3EDF-FAB3-0386-25CAEE5F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31" y="715705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AC5DF9-756A-08DC-37B9-F3C40EDE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774448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30E7A9-8F6C-BF4F-FAF6-AE4A3C5C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1" y="715705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067CA43-26BB-1C90-CABB-D2F8E673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4074494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B9A6C-8C9C-DB77-E399-E58B5C6D8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80" y="3999508"/>
            <a:ext cx="3198746" cy="24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E1F0747-60C3-4199-18D1-566290CFD546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599C167-C824-43D1-1354-26BAEF86C5A4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06 06 260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1ADE55-5323-A47F-B6BA-889C42394C76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06 06 240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639BF3-8358-71D7-D113-EE6C791755CE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06 06 220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0E377C-EDF2-C36E-336A-D4F749F0088E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07 06 260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F22FF2-031C-B824-D453-2E981C074843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07 06 240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5878B7-051C-926F-3FCB-BAAD456545DB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16EE45-50F4-A777-1507-846D32C5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00" y="653454"/>
            <a:ext cx="3394845" cy="26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3A8D60-1ED3-ABF4-2202-8206D231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653454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6C735DE-C0A7-BB68-A6A2-FE28DF98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65345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6AAD8C-CBE2-4F34-DEB4-8AC65B9D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97" y="3953500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C3D41DE-B727-F443-D647-E878E2DF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3912849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ED9511E-72BE-A62B-BB56-C1E60393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379833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04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CBBCB1D-DA3E-7B67-70C9-DE8EC178F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68" y="681317"/>
            <a:ext cx="3424212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33A28A3-894E-3933-1CEC-0BE65DDADDC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14ABB1-1170-F182-39D6-3566A35E579D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05 07 260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2B495E-AF07-0F49-E278-E0170691F25C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05 07 240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CB6639-86D5-BB8C-CD6E-23A240D35956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05 07 220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07F6B6-4509-AC27-1D6E-C623DA252D4C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06 07 260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538E70-F3E3-6AAB-F217-A75C834510D8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06 07 240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704112-5CCF-D702-0DFE-8DA447DEACF0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06 07 220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D89431-39B1-4D83-B20E-FCD48C1D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971" y="757039"/>
            <a:ext cx="3424211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582B97F-BAC9-CD05-78A6-006B56E2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" y="757039"/>
            <a:ext cx="3424213" cy="264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03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DE1044-D79E-0BC9-FC4F-CCB785EDC631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7B2FC2-ACFC-68E9-6E62-018A38980225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6B8EAC-AB7C-99DD-3181-7F751035C37E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7FD586-038F-A5B1-64FF-0C6F22702C7A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0970DA-86D9-239D-B4E3-0EDDF35D78EB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70EC5E-F4C5-272A-54D4-465821892917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6446D4-5B58-DC7E-E7B4-FF1721D8B2DE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08 07 220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5AF41A-8A7D-27AD-6D66-67D4236A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3861055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D2C80F-22ED-A5DE-0A72-AF38468DC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11" y="3861054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853646-B2BA-DAF1-6E89-7D345D59E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98" y="3798332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55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189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A05450-BAB6-3667-DA5A-473A2A752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7" y="4011074"/>
            <a:ext cx="3521283" cy="271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DBD36AC-70B6-2595-EBDB-A838FB8A7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7" y="3999650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8F7BB65-978A-07A0-74A9-C2AFBB99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4" y="498286"/>
            <a:ext cx="3521286" cy="271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7AE0C96-AE50-3ABC-B3AF-F4A77B4C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4" y="517365"/>
            <a:ext cx="3521288" cy="27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4EE28EA-EE27-E41B-AF2F-34FA2A4C4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0" y="517365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58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5A49FA-FE14-09A5-F261-E31E1B9EB010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32C1-EF01-6F19-2847-0465BD547108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07378-5FEC-51FB-FA5B-BA2FB65C7880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DC36F-F202-B61B-1133-3A953B4DD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73" y="720389"/>
            <a:ext cx="3397281" cy="262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CD5E9F-7B50-1E68-5D71-E86B94F80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959" y="741870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E8606B-9E7C-8863-3CEB-5DBFC85AF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7" y="741871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207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1.2 1.0 3.0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40911C-D0A4-2238-3BAD-D311E2462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680228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0375453-B6D3-5883-0528-282571285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370" y="680227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25FD497-4D9A-CCF8-CBF7-8B64DA574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8" y="3995593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5905548-1FF6-3F3D-65D2-9E9997F7E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786" y="3995592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75832E8-424E-B81A-5C73-00665AB19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3995592"/>
            <a:ext cx="3305628" cy="255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8293A63-C1A2-8F59-3334-5B47CB071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813136"/>
            <a:ext cx="3215016" cy="255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035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1.0 1.2 3.0</a:t>
              </a: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1A673E-DA5F-5846-29E9-0FB59BF27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639758"/>
            <a:ext cx="3430333" cy="264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4A64A5E-C4DC-D2F1-7C00-1F600E849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3816449"/>
            <a:ext cx="3430334" cy="264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78A2304-CE56-7CA2-4F50-AC8D85E80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489" y="3798332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D7EF6A7E-0A56-A49D-8B85-587A43E9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461" y="3816448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66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B52C-BBA7-4073-9056-4722B053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Corrected - 20220722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B8B51-943B-4767-84E0-466D603B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49ACAE-8DD6-1E2F-D0C2-A2BB6251C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0"/>
          <a:stretch/>
        </p:blipFill>
        <p:spPr bwMode="auto">
          <a:xfrm>
            <a:off x="122541" y="1630434"/>
            <a:ext cx="4857440" cy="359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863C3E0-EFEE-2EC8-9BBF-2D5A3C9476C9}"/>
              </a:ext>
            </a:extLst>
          </p:cNvPr>
          <p:cNvGrpSpPr/>
          <p:nvPr/>
        </p:nvGrpSpPr>
        <p:grpSpPr>
          <a:xfrm>
            <a:off x="4321795" y="2837882"/>
            <a:ext cx="7870205" cy="1458243"/>
            <a:chOff x="3554185" y="5134619"/>
            <a:chExt cx="8564336" cy="1586856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6899FE2-EB71-513D-CD7B-049A7CF93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84472DFC-C0AC-D3D4-235B-038D732594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8004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1.4 1.2 3.0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CDB8E33E-1B5C-69EA-CBE3-C146C31B1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743" y="592788"/>
            <a:ext cx="3266545" cy="252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ADB9E9-CC3C-1075-21CE-1FFE57145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886" y="592788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8D7F3E7B-A442-68E5-A3A9-CC7E68F7C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592788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784E19CA-060C-890F-EB4B-9CCB622F6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3956550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562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1.2 1.4 3.0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77AB63-B192-F333-7501-FC00FF1EB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95" y="564704"/>
            <a:ext cx="3624806" cy="279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B88AAC1-DC07-10E0-8770-5138BDFB5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39" y="560875"/>
            <a:ext cx="3624805" cy="279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5973B54-347E-26F4-1029-5A4986E2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99" y="560873"/>
            <a:ext cx="3624808" cy="279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37476A4-BEE8-9FC5-24F6-3D4E40533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92" y="3878947"/>
            <a:ext cx="3624809" cy="27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80FD7FBA-25FD-E1F0-B0F2-725D2C4FB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35" y="3864749"/>
            <a:ext cx="3624809" cy="27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42D43B97-3E96-6E09-BD3C-907C23665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" y="3791809"/>
            <a:ext cx="3719307" cy="287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27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9332"/>
            <a:chOff x="402443" y="128954"/>
            <a:chExt cx="11260168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1.4 1.4 3.0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56CA3F-41A3-438A-D1C4-C2A83DD7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" y="638355"/>
            <a:ext cx="3519740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1F4F0ED-8906-26C4-F256-C632503C6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ED00ACC-FBDA-D435-CE9F-2AEDEECA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328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27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7F037B-7317-8010-44F1-2186FAD95AEC}"/>
              </a:ext>
            </a:extLst>
          </p:cNvPr>
          <p:cNvGrpSpPr/>
          <p:nvPr/>
        </p:nvGrpSpPr>
        <p:grpSpPr>
          <a:xfrm>
            <a:off x="5098211" y="4674950"/>
            <a:ext cx="6783238" cy="1256843"/>
            <a:chOff x="493940" y="5297117"/>
            <a:chExt cx="5694590" cy="1055131"/>
          </a:xfrm>
        </p:grpSpPr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68777A9F-9801-A93B-0ECC-13E2AC2D7C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40" y="5297117"/>
              <a:ext cx="5694590" cy="1055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8">
              <a:extLst>
                <a:ext uri="{FF2B5EF4-FFF2-40B4-BE49-F238E27FC236}">
                  <a16:creationId xmlns:a16="http://schemas.microsoft.com/office/drawing/2014/main" id="{6CB84C71-84A4-F0EF-BA87-CD5DAF5520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9" r="4863"/>
            <a:stretch/>
          </p:blipFill>
          <p:spPr bwMode="auto">
            <a:xfrm>
              <a:off x="493940" y="5533666"/>
              <a:ext cx="5602060" cy="531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88DB087-DA8F-CFBA-99C5-B3727B51AE41}"/>
              </a:ext>
            </a:extLst>
          </p:cNvPr>
          <p:cNvGrpSpPr/>
          <p:nvPr/>
        </p:nvGrpSpPr>
        <p:grpSpPr>
          <a:xfrm>
            <a:off x="4987991" y="1163820"/>
            <a:ext cx="6783239" cy="1256843"/>
            <a:chOff x="3554185" y="5134619"/>
            <a:chExt cx="8564336" cy="1586856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584704AA-5639-6788-325E-CC3F754080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>
              <a:extLst>
                <a:ext uri="{FF2B5EF4-FFF2-40B4-BE49-F238E27FC236}">
                  <a16:creationId xmlns:a16="http://schemas.microsoft.com/office/drawing/2014/main" id="{FBBD8687-5FD2-62A9-F3DE-F15DC4BF68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6A3403F-5DDC-1E5E-CF7A-D8CA73291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551" y="4106332"/>
            <a:ext cx="4156476" cy="2394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6B7B25-7035-CFF9-50C3-675F889EC1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51" y="957403"/>
            <a:ext cx="4213394" cy="187403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8CA0D8-1BE0-46A0-61E4-7B288B2CEAA2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CE971EF-27D4-BF2B-5477-45A2364948A7}"/>
              </a:ext>
            </a:extLst>
          </p:cNvPr>
          <p:cNvSpPr txBox="1"/>
          <p:nvPr/>
        </p:nvSpPr>
        <p:spPr>
          <a:xfrm>
            <a:off x="4698808" y="182523"/>
            <a:ext cx="192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Corrected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2C645-75BF-E6C3-CEA9-4E3F2E31767D}"/>
              </a:ext>
            </a:extLst>
          </p:cNvPr>
          <p:cNvSpPr txBox="1"/>
          <p:nvPr/>
        </p:nvSpPr>
        <p:spPr>
          <a:xfrm>
            <a:off x="4698808" y="3556323"/>
            <a:ext cx="192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Previous</a:t>
            </a:r>
          </a:p>
        </p:txBody>
      </p:sp>
    </p:spTree>
    <p:extLst>
      <p:ext uri="{BB962C8B-B14F-4D97-AF65-F5344CB8AC3E}">
        <p14:creationId xmlns:p14="http://schemas.microsoft.com/office/powerpoint/2010/main" val="32165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2583-BE3A-3CD8-6B4A-00246C601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 </a:t>
            </a:r>
            <a:r>
              <a:rPr lang="en-US" dirty="0" err="1"/>
              <a:t>func</a:t>
            </a:r>
            <a:r>
              <a:rPr lang="en-US" dirty="0"/>
              <a:t> b0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123C-C98E-ADFF-233C-020F3A246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N_K = K_AA * 0.360 [nm/AA] / b0 [nm/Kuhn]</a:t>
            </a:r>
          </a:p>
        </p:txBody>
      </p:sp>
    </p:spTree>
    <p:extLst>
      <p:ext uri="{BB962C8B-B14F-4D97-AF65-F5344CB8AC3E}">
        <p14:creationId xmlns:p14="http://schemas.microsoft.com/office/powerpoint/2010/main" val="4045379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2DB769-4C79-FD10-27E4-2193562B1510}"/>
              </a:ext>
            </a:extLst>
          </p:cNvPr>
          <p:cNvSpPr txBox="1"/>
          <p:nvPr/>
        </p:nvSpPr>
        <p:spPr>
          <a:xfrm>
            <a:off x="914401" y="940398"/>
            <a:ext cx="107576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excluded volume from Rubinstein Ch 3.1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with b = 0.5, 1.0, 1.5, 2.0, 5.0 nm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V0 = b^3 (spherical) (max flexible)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b^2 * d (cylindrical)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options (09/03 code)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V0 = 4/3*pi*b^3 (b/d = 0.2387…) (Max flexible)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V1 = 1.00*b^3 (b/d = 1.0)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V2 = 0.50*b^3 (b/d = 2.0) (Rubinstein “flexible”)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V3 = 0.33*b^3 (b/d = 3.0) (Rubinstein “flexible”)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V4 = 0.15*b^3 (b/d = 6.5)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Rubinstein, pdf </a:t>
            </a:r>
            <a:r>
              <a:rPr lang="en-US" dirty="0" err="1"/>
              <a:t>pg</a:t>
            </a:r>
            <a:r>
              <a:rPr lang="en-US" dirty="0"/>
              <a:t> 108: b/d 2~3 for flexible,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PE, PEO: d = 0.8 nm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PS: d = 0.5 nm</a:t>
            </a:r>
          </a:p>
        </p:txBody>
      </p:sp>
    </p:spTree>
    <p:extLst>
      <p:ext uri="{BB962C8B-B14F-4D97-AF65-F5344CB8AC3E}">
        <p14:creationId xmlns:p14="http://schemas.microsoft.com/office/powerpoint/2010/main" val="284026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AD22-6B3F-98AD-D76E-B42E3A8B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18"/>
            <a:ext cx="10515600" cy="4112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/>
              <a:t>b05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D73AFC-67DE-0C85-DA9A-0E662080D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074" y="4053247"/>
            <a:ext cx="3474325" cy="275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BD483F3-38C1-38C1-814C-C3428485D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41" y="4053247"/>
            <a:ext cx="3474325" cy="275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BD7EAE0-EE9D-3C93-9581-3E2F236E7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9" y="1052423"/>
            <a:ext cx="3474325" cy="275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C22B1ED-F69B-BAC8-1D4C-D3E1373F5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837" y="1052423"/>
            <a:ext cx="3474325" cy="275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95524D7-4D10-06F0-0DFE-6A700DBE2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18" y="1052423"/>
            <a:ext cx="3474325" cy="275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A65CA9-F6F6-7A6C-D817-9D4CD45908F4}"/>
              </a:ext>
            </a:extLst>
          </p:cNvPr>
          <p:cNvSpPr txBox="1"/>
          <p:nvPr/>
        </p:nvSpPr>
        <p:spPr>
          <a:xfrm>
            <a:off x="224286" y="624241"/>
            <a:ext cx="139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flexible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208C9-F982-B295-1049-56F6FEE0F9C7}"/>
              </a:ext>
            </a:extLst>
          </p:cNvPr>
          <p:cNvSpPr txBox="1"/>
          <p:nvPr/>
        </p:nvSpPr>
        <p:spPr>
          <a:xfrm>
            <a:off x="10417833" y="6441223"/>
            <a:ext cx="143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Least Flexible</a:t>
            </a:r>
          </a:p>
        </p:txBody>
      </p:sp>
    </p:spTree>
    <p:extLst>
      <p:ext uri="{BB962C8B-B14F-4D97-AF65-F5344CB8AC3E}">
        <p14:creationId xmlns:p14="http://schemas.microsoft.com/office/powerpoint/2010/main" val="427151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AD22-6B3F-98AD-D76E-B42E3A8B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18"/>
            <a:ext cx="10515600" cy="4112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/>
              <a:t>b05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7E00A-5771-DDE0-47F1-33B2D0263447}"/>
              </a:ext>
            </a:extLst>
          </p:cNvPr>
          <p:cNvSpPr txBox="1"/>
          <p:nvPr/>
        </p:nvSpPr>
        <p:spPr>
          <a:xfrm>
            <a:off x="224286" y="624241"/>
            <a:ext cx="139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flexible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4B29A-E2FC-599A-7814-9382CDF18A8F}"/>
              </a:ext>
            </a:extLst>
          </p:cNvPr>
          <p:cNvSpPr txBox="1"/>
          <p:nvPr/>
        </p:nvSpPr>
        <p:spPr>
          <a:xfrm>
            <a:off x="10417833" y="6441223"/>
            <a:ext cx="143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Least Flexible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BFA327-C523-2FDB-88DB-46344E10B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07" y="1039843"/>
            <a:ext cx="3734787" cy="279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6B988D7-518F-81BB-2BA4-EBA4A4967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716" y="1039843"/>
            <a:ext cx="3734787" cy="279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7A932E8-82D9-FEFC-4226-FD35F8724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926" y="1039844"/>
            <a:ext cx="3734788" cy="279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E397A7B-5F8A-430F-3AFA-6B4B5D5F4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495" y="3964557"/>
            <a:ext cx="3734789" cy="279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5511EBD-0176-F0F6-6577-8D1D07DC2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302" y="3964557"/>
            <a:ext cx="3734789" cy="279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07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AD22-6B3F-98AD-D76E-B42E3A8B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18"/>
            <a:ext cx="10515600" cy="4112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/>
              <a:t>b10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A712A5B-27BC-ACA6-B8CC-57BCD355B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89" y="710246"/>
            <a:ext cx="3738472" cy="296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D07AC80-AFC5-DFCD-E96F-421C15A93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840" y="710246"/>
            <a:ext cx="3738472" cy="296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80CA860-B2A2-C5C9-1522-9A8528A30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991" y="739271"/>
            <a:ext cx="3738472" cy="296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F243BABF-921B-16B0-3B20-A2870FB3F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868" y="3708282"/>
            <a:ext cx="3738472" cy="296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DA5C1E3E-DB90-AAE9-0970-BE11BDA68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019" y="3706213"/>
            <a:ext cx="3738472" cy="296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207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2264</TotalTime>
  <Words>555</Words>
  <Application>Microsoft Office PowerPoint</Application>
  <PresentationFormat>Widescreen</PresentationFormat>
  <Paragraphs>144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P_update</vt:lpstr>
      <vt:lpstr>Incorrect </vt:lpstr>
      <vt:lpstr>Corrected - 20220722</vt:lpstr>
      <vt:lpstr>PowerPoint Presentation</vt:lpstr>
      <vt:lpstr>N func b0</vt:lpstr>
      <vt:lpstr>PowerPoint Presentation</vt:lpstr>
      <vt:lpstr>b05</vt:lpstr>
      <vt:lpstr>b05</vt:lpstr>
      <vt:lpstr>b10</vt:lpstr>
      <vt:lpstr>b10</vt:lpstr>
      <vt:lpstr>b15</vt:lpstr>
      <vt:lpstr>b15</vt:lpstr>
      <vt:lpstr>PREV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P_update</dc:title>
  <dc:creator>Takashi Yokokura</dc:creator>
  <cp:lastModifiedBy>Takashi Yokokura</cp:lastModifiedBy>
  <cp:revision>50</cp:revision>
  <dcterms:created xsi:type="dcterms:W3CDTF">2022-05-19T15:06:45Z</dcterms:created>
  <dcterms:modified xsi:type="dcterms:W3CDTF">2022-10-10T19:49:47Z</dcterms:modified>
</cp:coreProperties>
</file>