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3" r:id="rId4"/>
    <p:sldId id="292" r:id="rId5"/>
    <p:sldId id="291" r:id="rId6"/>
    <p:sldId id="283" r:id="rId7"/>
    <p:sldId id="284" r:id="rId8"/>
    <p:sldId id="285" r:id="rId9"/>
    <p:sldId id="288" r:id="rId10"/>
    <p:sldId id="276" r:id="rId11"/>
    <p:sldId id="279" r:id="rId12"/>
    <p:sldId id="278" r:id="rId13"/>
    <p:sldId id="280" r:id="rId14"/>
    <p:sldId id="282" r:id="rId15"/>
    <p:sldId id="268" r:id="rId16"/>
    <p:sldId id="267" r:id="rId17"/>
    <p:sldId id="266" r:id="rId18"/>
    <p:sldId id="265" r:id="rId19"/>
    <p:sldId id="258" r:id="rId20"/>
    <p:sldId id="263" r:id="rId21"/>
    <p:sldId id="264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relaxation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8965C6-3557-8AE5-5E93-48DF22DCB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29"/>
          <a:stretch/>
        </p:blipFill>
        <p:spPr bwMode="auto">
          <a:xfrm>
            <a:off x="7806320" y="3080877"/>
            <a:ext cx="1274331" cy="32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7CB381E-7B0A-2699-83FA-3BC093D11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68"/>
          <a:stretch/>
        </p:blipFill>
        <p:spPr bwMode="auto">
          <a:xfrm>
            <a:off x="5546088" y="3069002"/>
            <a:ext cx="1037900" cy="327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353B0D2-1A76-EDE0-8CF5-B1E423D2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62"/>
          <a:stretch/>
        </p:blipFill>
        <p:spPr bwMode="auto">
          <a:xfrm>
            <a:off x="6555135" y="3102169"/>
            <a:ext cx="1228039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C99185A-368A-CC28-5BB9-178EF2419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55"/>
          <a:stretch/>
        </p:blipFill>
        <p:spPr bwMode="auto">
          <a:xfrm>
            <a:off x="9010777" y="3113405"/>
            <a:ext cx="12057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D3EF64E-73BA-3242-927D-C242B341B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50"/>
          <a:stretch/>
        </p:blipFill>
        <p:spPr bwMode="auto">
          <a:xfrm>
            <a:off x="10216503" y="3113405"/>
            <a:ext cx="1274331" cy="310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82B3CF9-F967-C08D-44A7-02078D3FE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7" y="1901887"/>
            <a:ext cx="4180426" cy="319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29A0341-B04A-A3C1-6D1A-7DD36B9FA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t="15626" r="1960" b="20248"/>
          <a:stretch/>
        </p:blipFill>
        <p:spPr bwMode="auto">
          <a:xfrm>
            <a:off x="7193871" y="448606"/>
            <a:ext cx="3022632" cy="233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a040x120 relaxation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89D463C-14FB-DE54-19FA-767BF3C8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17" y="3115733"/>
            <a:ext cx="1101744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9BD1D2-12CC-5D67-52AC-178F827F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61" y="3115732"/>
            <a:ext cx="1183789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015D8FB-074B-A5A0-B0A5-8A8A03F0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89" y="3115732"/>
            <a:ext cx="1248252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977EAC2A-FAC2-D408-7E56-FDBE741F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141" y="3115732"/>
            <a:ext cx="1974935" cy="298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12254D8-0E80-FFA3-5C68-3B4F7CE3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93" y="1955800"/>
            <a:ext cx="4143300" cy="31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4A9E7DD-57E9-988D-C38C-8647BBD67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5" t="12628" b="13327"/>
          <a:stretch/>
        </p:blipFill>
        <p:spPr bwMode="auto">
          <a:xfrm>
            <a:off x="7252740" y="695761"/>
            <a:ext cx="2915727" cy="22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78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04009B8-2D53-0592-3FBE-6AA1B7541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67" y="1277608"/>
            <a:ext cx="581025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73CC18-8303-2C37-7D8F-0FAE0B70A685}"/>
              </a:ext>
            </a:extLst>
          </p:cNvPr>
          <p:cNvCxnSpPr>
            <a:cxnSpLocks/>
          </p:cNvCxnSpPr>
          <p:nvPr/>
        </p:nvCxnSpPr>
        <p:spPr>
          <a:xfrm flipH="1" flipV="1">
            <a:off x="2913592" y="2488142"/>
            <a:ext cx="2125133" cy="16012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DCFBE-D072-BF09-FD71-7BB92DFE910E}"/>
              </a:ext>
            </a:extLst>
          </p:cNvPr>
          <p:cNvCxnSpPr>
            <a:cxnSpLocks/>
          </p:cNvCxnSpPr>
          <p:nvPr/>
        </p:nvCxnSpPr>
        <p:spPr>
          <a:xfrm flipH="1" flipV="1">
            <a:off x="3658658" y="2897981"/>
            <a:ext cx="1617133" cy="1705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F81A0-414C-1BC4-DAB7-EF75F308EC4E}"/>
              </a:ext>
            </a:extLst>
          </p:cNvPr>
          <p:cNvCxnSpPr>
            <a:cxnSpLocks/>
          </p:cNvCxnSpPr>
          <p:nvPr/>
        </p:nvCxnSpPr>
        <p:spPr>
          <a:xfrm flipH="1" flipV="1">
            <a:off x="4280429" y="2768833"/>
            <a:ext cx="1380067" cy="1754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605D61-A2D8-71EC-7A9F-17AF9357D8F5}"/>
              </a:ext>
            </a:extLst>
          </p:cNvPr>
          <p:cNvCxnSpPr>
            <a:cxnSpLocks/>
          </p:cNvCxnSpPr>
          <p:nvPr/>
        </p:nvCxnSpPr>
        <p:spPr>
          <a:xfrm flipH="1" flipV="1">
            <a:off x="3027163" y="2222368"/>
            <a:ext cx="1897989" cy="11575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510AFE-FCE7-80AA-9C73-EC07313CBF12}"/>
              </a:ext>
            </a:extLst>
          </p:cNvPr>
          <p:cNvCxnSpPr>
            <a:cxnSpLocks/>
          </p:cNvCxnSpPr>
          <p:nvPr/>
        </p:nvCxnSpPr>
        <p:spPr>
          <a:xfrm flipV="1">
            <a:off x="4183592" y="3107928"/>
            <a:ext cx="0" cy="1354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32F17C-9F6A-0174-8B6D-6C4F2D9C1DED}"/>
              </a:ext>
            </a:extLst>
          </p:cNvPr>
          <p:cNvCxnSpPr>
            <a:cxnSpLocks/>
          </p:cNvCxnSpPr>
          <p:nvPr/>
        </p:nvCxnSpPr>
        <p:spPr>
          <a:xfrm flipV="1">
            <a:off x="4589992" y="2978085"/>
            <a:ext cx="0" cy="1483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4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2D0E85E1-6D75-71BE-F5B6-AE0D04FA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665" y="928088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a040x120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103F5A-15CD-3CEF-8FD1-7B4702D0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2" y="2925323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677395-586D-C934-0267-38396AF5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2" y="4794771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F8A6B82-1EAF-2939-C453-441C3595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97" y="2905230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9A8E0452-9A3C-CD62-0536-11545A25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97" y="4794771"/>
            <a:ext cx="3013602" cy="20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56A19275-9B0F-BEC5-10BE-52784346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08" y="695051"/>
            <a:ext cx="2884690" cy="23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relaxation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110C1C4-2815-968E-396C-4857FF44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10" y="718369"/>
            <a:ext cx="2884690" cy="22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ED9F6EA-CC0F-1909-649D-640065A44594}"/>
              </a:ext>
            </a:extLst>
          </p:cNvPr>
          <p:cNvGrpSpPr/>
          <p:nvPr/>
        </p:nvGrpSpPr>
        <p:grpSpPr>
          <a:xfrm>
            <a:off x="4961655" y="556792"/>
            <a:ext cx="1734662" cy="2613804"/>
            <a:chOff x="3739986" y="763834"/>
            <a:chExt cx="2178469" cy="3282537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83B248D-016D-C05D-ADC0-FF7F5B63A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69291"/>
            <a:stretch/>
          </p:blipFill>
          <p:spPr bwMode="auto">
            <a:xfrm>
              <a:off x="4732199" y="1035168"/>
              <a:ext cx="1186256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3AB2CBA-B558-1EF2-6148-4D8AB0D924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66" r="73062"/>
            <a:stretch/>
          </p:blipFill>
          <p:spPr bwMode="auto">
            <a:xfrm>
              <a:off x="4242980" y="1035169"/>
              <a:ext cx="1023240" cy="3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943E042-D428-9C19-01C0-8D49B63068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7" r="73498"/>
            <a:stretch/>
          </p:blipFill>
          <p:spPr bwMode="auto">
            <a:xfrm>
              <a:off x="3739986" y="763834"/>
              <a:ext cx="1023240" cy="328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C6D43-1BC6-2790-14CA-A0878937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64" y="3429000"/>
            <a:ext cx="3844336" cy="29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FF62A-DF4D-F22B-3BCC-7931A59B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51" y="3461989"/>
            <a:ext cx="3644764" cy="292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B32710-F2BE-37F3-3A68-E8502E1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" y="2184028"/>
            <a:ext cx="4632585" cy="281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7CED157-D1E9-32EE-CB3E-6A7E1D80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004" y="4820102"/>
            <a:ext cx="3139809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1C9C460-27E2-0C66-D8AB-BC039C21C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736" y="2824439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11ECAD9F-DD0C-2C87-96AD-51DD52F2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5" y="950240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5F5BF4D-3BD6-C323-26DA-255C08EE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C81363-6759-BD00-F634-8D438DAA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a040x200 seed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2A6537-4448-4AFD-922C-7697D025A472}"/>
              </a:ext>
            </a:extLst>
          </p:cNvPr>
          <p:cNvCxnSpPr>
            <a:cxnSpLocks/>
          </p:cNvCxnSpPr>
          <p:nvPr/>
        </p:nvCxnSpPr>
        <p:spPr>
          <a:xfrm>
            <a:off x="6129866" y="880533"/>
            <a:ext cx="0" cy="5970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DAA116-88D2-6DFD-876C-698B6103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298094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1A221EC-3266-E3BA-B750-4DA0BFB8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D0187515-38F5-609A-7BC2-03E38C82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59" y="4827298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92ACB1-CAFF-EB8F-C7A8-52B777C7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91" y="839172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A4A984-8163-1EBB-1DEA-F5908811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192" y="2815813"/>
            <a:ext cx="3139808" cy="203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58D40F-609E-EE43-5616-87EBF5A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795" y="4954556"/>
            <a:ext cx="2943046" cy="190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4A68F-3681-9C29-9C7C-4F8A0DD11B62}"/>
              </a:ext>
            </a:extLst>
          </p:cNvPr>
          <p:cNvSpPr/>
          <p:nvPr/>
        </p:nvSpPr>
        <p:spPr>
          <a:xfrm>
            <a:off x="7528335" y="3818150"/>
            <a:ext cx="3812876" cy="718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PROG</a:t>
            </a:r>
          </a:p>
        </p:txBody>
      </p:sp>
    </p:spTree>
    <p:extLst>
      <p:ext uri="{BB962C8B-B14F-4D97-AF65-F5344CB8AC3E}">
        <p14:creationId xmlns:p14="http://schemas.microsoft.com/office/powerpoint/2010/main" val="50458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12944</TotalTime>
  <Words>541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a040x100 relaxation</vt:lpstr>
      <vt:lpstr>a040x120 relaxation</vt:lpstr>
      <vt:lpstr>a040x120 seed</vt:lpstr>
      <vt:lpstr>a040x200 relaxation</vt:lpstr>
      <vt:lpstr>a040x200 seed</vt:lpstr>
      <vt:lpstr>Zhulina JCP 1998</vt:lpstr>
      <vt:lpstr>Carrillo Langmuir 2009</vt:lpstr>
      <vt:lpstr>    X200            x170        x145       x130      x120    x100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99</cp:revision>
  <dcterms:created xsi:type="dcterms:W3CDTF">2023-07-26T17:49:20Z</dcterms:created>
  <dcterms:modified xsi:type="dcterms:W3CDTF">2024-08-06T00:10:09Z</dcterms:modified>
</cp:coreProperties>
</file>