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5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0D0D3-A4CB-3A6C-158A-9794106E11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22CE8F-6F70-DFD2-2D0C-28D3ADCDF8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EF09B3-7067-5597-0393-D46419567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374C-67DD-7B41-A977-89CB4768BCE6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555173-1CF8-6CEB-62C1-AFBD7CE16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5920E-4C9C-23B9-8C62-985E210F1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049F0-1CB8-214F-8D2B-4622934A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677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9AD53-FFC8-48C4-A5B9-C88C26553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740192-D268-FD02-9CE2-F20D0D9256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6D2AEF-C126-F7D0-A3FA-DA1776200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374C-67DD-7B41-A977-89CB4768BCE6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B485E0-F672-710B-0009-AA0916037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B38E7-7561-2674-F183-1D5A1B972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049F0-1CB8-214F-8D2B-4622934A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825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FD9CDF-6422-EF30-3BA3-06A04EAC41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CA38C7-40F9-DEDB-6A4B-0B2732B914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8E2A25-4255-12EF-584D-EC12063D0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374C-67DD-7B41-A977-89CB4768BCE6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EA5146-7A67-C299-D0EF-DA583EB3C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433DDB-1D47-BD3D-7C03-613615864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049F0-1CB8-214F-8D2B-4622934A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706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6D0BA-8299-1CDF-5B25-619A1F6BB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A78AFD-C24B-5170-355B-5AB770AEC5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51E209-64A7-1F71-1115-4A2C5B30A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374C-67DD-7B41-A977-89CB4768BCE6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C041A6-6866-CE10-0B0F-59A8D5D3E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6E57B6-6214-7873-BE4E-976B0FCCE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049F0-1CB8-214F-8D2B-4622934A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348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F1E44-E7F3-54D0-2A3B-BBE4160EC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4D24C4-257A-0177-59D7-AFDB63A949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777FA6-2FF4-6B31-4297-DE729A751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374C-67DD-7B41-A977-89CB4768BCE6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377C21-58F6-B405-8F5E-21D79F3D6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5F87A5-7DEE-B935-D49F-B9D7ADACD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049F0-1CB8-214F-8D2B-4622934A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072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3DF62-2EF8-3A4D-A31D-66E67D1A1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3049AE-C027-DEA4-09A1-4858937562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609DEB-1BF3-0538-24E2-8BDB592AA9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54F772-0A7F-C87E-BBFB-7668AB8C2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374C-67DD-7B41-A977-89CB4768BCE6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8D840A-C07C-91CA-C513-BF55A73E6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79883D-2508-49E6-5435-31A9EADD7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049F0-1CB8-214F-8D2B-4622934A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436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5E28F-7CA2-D20F-EAE2-F72363B67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85F565-B26A-164D-CB86-9E39BE4E35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8CFFF4-1557-FFAB-0BC4-F0C05F6949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44C796-2622-3944-795E-76D9CDEA7D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3B3558-6A38-E5B9-5130-A37F84641D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FFE63A-CA3B-F99C-DEE7-81E2FA029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374C-67DD-7B41-A977-89CB4768BCE6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AC10D3-BD4D-E14A-9EE9-41EDD1BEA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9A2E60-FD06-0A13-ACF6-2D0501568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049F0-1CB8-214F-8D2B-4622934A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874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E9149-4997-E3AE-F813-98C5C4FE8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CE8F5F-3A03-E0D1-39B3-BB1309837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374C-67DD-7B41-A977-89CB4768BCE6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15F258-294A-694C-65B7-5826FA630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D12A05-8B81-E82E-F97D-676C626BD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049F0-1CB8-214F-8D2B-4622934A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711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659689-DDFF-FBD1-B003-FD5E0D21E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374C-67DD-7B41-A977-89CB4768BCE6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0535DE-A0F1-9746-02CF-8CE899674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166921-E340-21AF-A340-33D396D5D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049F0-1CB8-214F-8D2B-4622934A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549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9996E-F05F-DD15-EB5E-A03BC1656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ACFAAC-EDE9-B206-B0EA-5661DE3555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6DFEB9-064F-D996-2572-0F55F0F64C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EB61FC-4090-FD80-D9BC-2A98A78A4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374C-67DD-7B41-A977-89CB4768BCE6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4BD3C1-4CE1-2FB5-75AA-76ADE66C3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03FFB8-23F4-0A28-7542-322DA4F42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049F0-1CB8-214F-8D2B-4622934A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828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7A486-8719-B0CC-7D48-25CBEDB02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388A6F-07A4-4901-3272-2583FE68DE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16CE65-5506-4C55-93D2-CB82DA52F7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B1B033-9C94-936E-1CDB-68BFC85EE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374C-67DD-7B41-A977-89CB4768BCE6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4A989F-9665-4111-29D8-04B239C93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178CF1-2967-35E5-A503-D1298550C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049F0-1CB8-214F-8D2B-4622934A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662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92F230-22C2-D58E-8992-B6AA91C6A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52BDBF-1F11-16F5-466D-A0B8980813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524CFA-47F4-4F7F-EC07-4630B658C8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0A374C-67DD-7B41-A977-89CB4768BCE6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85E050-5B0E-C60D-0E0B-5782B4FF32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F82A71-F855-400E-E5A8-806BFC2DB3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4049F0-1CB8-214F-8D2B-4622934A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157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74934-E44A-CF65-100D-ADD32E3A72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291090"/>
            <a:ext cx="10515599" cy="932688"/>
          </a:xfrm>
        </p:spPr>
        <p:txBody>
          <a:bodyPr>
            <a:normAutofit/>
          </a:bodyPr>
          <a:lstStyle/>
          <a:p>
            <a:pPr algn="l"/>
            <a:r>
              <a:rPr lang="en-US" sz="5400"/>
              <a:t>P_update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CA3D8C-66E8-62E1-D403-14FAA5C727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99" y="1335726"/>
            <a:ext cx="10515599" cy="420624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Format: b0 v0 chi_max</a:t>
            </a:r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C0D6A3C-140E-CA9F-D9C0-79DD6DF383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700" y="2126164"/>
            <a:ext cx="5350298" cy="444074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FE0AD74-9C70-1F3F-EB08-7BB02C298A75}"/>
              </a:ext>
            </a:extLst>
          </p:cNvPr>
          <p:cNvSpPr txBox="1"/>
          <p:nvPr/>
        </p:nvSpPr>
        <p:spPr>
          <a:xfrm>
            <a:off x="6512609" y="3429000"/>
            <a:ext cx="50653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/>
              <a:t>Need to see collapse of dilute layer to get sharp decrease</a:t>
            </a:r>
          </a:p>
        </p:txBody>
      </p:sp>
    </p:spTree>
    <p:extLst>
      <p:ext uri="{BB962C8B-B14F-4D97-AF65-F5344CB8AC3E}">
        <p14:creationId xmlns:p14="http://schemas.microsoft.com/office/powerpoint/2010/main" val="5817071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AE1F0747-60C3-4199-18D1-566290CFD546}"/>
              </a:ext>
            </a:extLst>
          </p:cNvPr>
          <p:cNvGrpSpPr/>
          <p:nvPr/>
        </p:nvGrpSpPr>
        <p:grpSpPr>
          <a:xfrm>
            <a:off x="402443" y="128954"/>
            <a:ext cx="11260168" cy="3673207"/>
            <a:chOff x="402443" y="128954"/>
            <a:chExt cx="11260168" cy="3673207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B599C167-C824-43D1-1354-26BAEF86C5A4}"/>
                </a:ext>
              </a:extLst>
            </p:cNvPr>
            <p:cNvSpPr txBox="1"/>
            <p:nvPr/>
          </p:nvSpPr>
          <p:spPr>
            <a:xfrm>
              <a:off x="402443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06 06 260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E1ADE55-5323-A47F-B6BA-889C42394C76}"/>
                </a:ext>
              </a:extLst>
            </p:cNvPr>
            <p:cNvSpPr txBox="1"/>
            <p:nvPr/>
          </p:nvSpPr>
          <p:spPr>
            <a:xfrm>
              <a:off x="5373372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06 06 240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9639BF3-8358-71D7-D113-EE6C791755CE}"/>
                </a:ext>
              </a:extLst>
            </p:cNvPr>
            <p:cNvSpPr txBox="1"/>
            <p:nvPr/>
          </p:nvSpPr>
          <p:spPr>
            <a:xfrm>
              <a:off x="9833811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06 06 220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00E377C-EDF2-C36E-336A-D4F749F0088E}"/>
                </a:ext>
              </a:extLst>
            </p:cNvPr>
            <p:cNvSpPr txBox="1"/>
            <p:nvPr/>
          </p:nvSpPr>
          <p:spPr>
            <a:xfrm>
              <a:off x="402443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07 06 260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5F22FF2-031C-B824-D453-2E981C074843}"/>
                </a:ext>
              </a:extLst>
            </p:cNvPr>
            <p:cNvSpPr txBox="1"/>
            <p:nvPr/>
          </p:nvSpPr>
          <p:spPr>
            <a:xfrm>
              <a:off x="5277158" y="3432829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07 06 240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45878B7-051C-926F-3FCB-BAAD456545DB}"/>
                </a:ext>
              </a:extLst>
            </p:cNvPr>
            <p:cNvSpPr txBox="1"/>
            <p:nvPr/>
          </p:nvSpPr>
          <p:spPr>
            <a:xfrm>
              <a:off x="9833811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07 06 220</a:t>
              </a:r>
            </a:p>
          </p:txBody>
        </p:sp>
      </p:grpSp>
      <p:pic>
        <p:nvPicPr>
          <p:cNvPr id="2050" name="Picture 2">
            <a:extLst>
              <a:ext uri="{FF2B5EF4-FFF2-40B4-BE49-F238E27FC236}">
                <a16:creationId xmlns:a16="http://schemas.microsoft.com/office/drawing/2014/main" id="{9C16EE45-50F4-A777-1507-846D32C5DC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9400" y="653454"/>
            <a:ext cx="3394845" cy="2620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973A8D60-1ED3-ABF4-2202-8206D23184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3653" y="653454"/>
            <a:ext cx="3394846" cy="2620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E6C735DE-C0A7-BB68-A6A2-FE28DF98BD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753" y="653452"/>
            <a:ext cx="3394848" cy="2620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8F6AAD8C-CBE2-4F34-DEB4-8AC65B9D25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9397" y="3953500"/>
            <a:ext cx="3394848" cy="2620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7C3D41DE-B727-F443-D647-E878E2DFBC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3653" y="3912849"/>
            <a:ext cx="3394846" cy="2620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6ED9511E-72BE-A62B-BB56-C1E6039315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753" y="3798332"/>
            <a:ext cx="3394848" cy="2620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19041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5CBBCB1D-DA3E-7B67-70C9-DE8EC178F9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1368" y="681317"/>
            <a:ext cx="3424212" cy="2643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933A28A3-894E-3933-1CEC-0BE65DDADDC9}"/>
              </a:ext>
            </a:extLst>
          </p:cNvPr>
          <p:cNvGrpSpPr/>
          <p:nvPr/>
        </p:nvGrpSpPr>
        <p:grpSpPr>
          <a:xfrm>
            <a:off x="402443" y="128954"/>
            <a:ext cx="11260168" cy="3673207"/>
            <a:chOff x="402443" y="128954"/>
            <a:chExt cx="11260168" cy="367320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314ABB1-1170-F182-39D6-3566A35E579D}"/>
                </a:ext>
              </a:extLst>
            </p:cNvPr>
            <p:cNvSpPr txBox="1"/>
            <p:nvPr/>
          </p:nvSpPr>
          <p:spPr>
            <a:xfrm>
              <a:off x="402443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05 07 260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02B495E-AF07-0F49-E278-E0170691F25C}"/>
                </a:ext>
              </a:extLst>
            </p:cNvPr>
            <p:cNvSpPr txBox="1"/>
            <p:nvPr/>
          </p:nvSpPr>
          <p:spPr>
            <a:xfrm>
              <a:off x="5373372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05 07 240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0CB6639-86D5-BB8C-CD6E-23A240D35956}"/>
                </a:ext>
              </a:extLst>
            </p:cNvPr>
            <p:cNvSpPr txBox="1"/>
            <p:nvPr/>
          </p:nvSpPr>
          <p:spPr>
            <a:xfrm>
              <a:off x="9833811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05 07 220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007F6B6-4509-AC27-1D6E-C623DA252D4C}"/>
                </a:ext>
              </a:extLst>
            </p:cNvPr>
            <p:cNvSpPr txBox="1"/>
            <p:nvPr/>
          </p:nvSpPr>
          <p:spPr>
            <a:xfrm>
              <a:off x="402443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06 07 260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D538E70-F3E3-6AAB-F217-A75C834510D8}"/>
                </a:ext>
              </a:extLst>
            </p:cNvPr>
            <p:cNvSpPr txBox="1"/>
            <p:nvPr/>
          </p:nvSpPr>
          <p:spPr>
            <a:xfrm>
              <a:off x="5277158" y="3432829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06 07 240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C704112-5CCF-D702-0DFE-8DA447DEACF0}"/>
                </a:ext>
              </a:extLst>
            </p:cNvPr>
            <p:cNvSpPr txBox="1"/>
            <p:nvPr/>
          </p:nvSpPr>
          <p:spPr>
            <a:xfrm>
              <a:off x="9833811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06 07 220</a:t>
              </a:r>
            </a:p>
          </p:txBody>
        </p:sp>
      </p:grpSp>
      <p:pic>
        <p:nvPicPr>
          <p:cNvPr id="2052" name="Picture 4">
            <a:extLst>
              <a:ext uri="{FF2B5EF4-FFF2-40B4-BE49-F238E27FC236}">
                <a16:creationId xmlns:a16="http://schemas.microsoft.com/office/drawing/2014/main" id="{28D89431-39B1-4D83-B20E-FCD48C1D12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3971" y="757039"/>
            <a:ext cx="3424211" cy="2643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D582B97F-BAC9-CD05-78A6-006B56E25B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74" y="757039"/>
            <a:ext cx="3424213" cy="2643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17039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FDE1044-D79E-0BC9-FC4F-CCB785EDC631}"/>
              </a:ext>
            </a:extLst>
          </p:cNvPr>
          <p:cNvGrpSpPr/>
          <p:nvPr/>
        </p:nvGrpSpPr>
        <p:grpSpPr>
          <a:xfrm>
            <a:off x="402443" y="128954"/>
            <a:ext cx="11260168" cy="3673207"/>
            <a:chOff x="402443" y="128954"/>
            <a:chExt cx="11260168" cy="367320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B17B2FC2-ACFC-68E9-6E62-018A38980225}"/>
                </a:ext>
              </a:extLst>
            </p:cNvPr>
            <p:cNvSpPr txBox="1"/>
            <p:nvPr/>
          </p:nvSpPr>
          <p:spPr>
            <a:xfrm>
              <a:off x="402443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07 07 260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56B8EAC-AB7C-99DD-3181-7F751035C37E}"/>
                </a:ext>
              </a:extLst>
            </p:cNvPr>
            <p:cNvSpPr txBox="1"/>
            <p:nvPr/>
          </p:nvSpPr>
          <p:spPr>
            <a:xfrm>
              <a:off x="5373372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07 07 240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D7FD586-038F-A5B1-64FF-0C6F22702C7A}"/>
                </a:ext>
              </a:extLst>
            </p:cNvPr>
            <p:cNvSpPr txBox="1"/>
            <p:nvPr/>
          </p:nvSpPr>
          <p:spPr>
            <a:xfrm>
              <a:off x="9833811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07 07 220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20970DA-86D9-239D-B4E3-0EDDF35D78EB}"/>
                </a:ext>
              </a:extLst>
            </p:cNvPr>
            <p:cNvSpPr txBox="1"/>
            <p:nvPr/>
          </p:nvSpPr>
          <p:spPr>
            <a:xfrm>
              <a:off x="402443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08 07 260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570EC5E-F4C5-272A-54D4-465821892917}"/>
                </a:ext>
              </a:extLst>
            </p:cNvPr>
            <p:cNvSpPr txBox="1"/>
            <p:nvPr/>
          </p:nvSpPr>
          <p:spPr>
            <a:xfrm>
              <a:off x="5277158" y="3432829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08 07 240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A6446D4-5B58-DC7E-E7B4-FF1721D8B2DE}"/>
                </a:ext>
              </a:extLst>
            </p:cNvPr>
            <p:cNvSpPr txBox="1"/>
            <p:nvPr/>
          </p:nvSpPr>
          <p:spPr>
            <a:xfrm>
              <a:off x="9833811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08 07 220</a:t>
              </a:r>
            </a:p>
          </p:txBody>
        </p:sp>
      </p:grpSp>
      <p:pic>
        <p:nvPicPr>
          <p:cNvPr id="3074" name="Picture 2">
            <a:extLst>
              <a:ext uri="{FF2B5EF4-FFF2-40B4-BE49-F238E27FC236}">
                <a16:creationId xmlns:a16="http://schemas.microsoft.com/office/drawing/2014/main" id="{865AF41A-8A7D-27AD-6D66-67D4236A60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6263" y="3861055"/>
            <a:ext cx="3882709" cy="2996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1ED2C80F-22ED-A5DE-0A72-AF38468DC7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2811" y="3861054"/>
            <a:ext cx="3882709" cy="2996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7A853646-B2BA-DAF1-6E89-7D345D59ED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9898" y="3798332"/>
            <a:ext cx="3882709" cy="2996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53555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8BB38F6-EE66-D025-0B25-0FE0898A75A9}"/>
              </a:ext>
            </a:extLst>
          </p:cNvPr>
          <p:cNvGrpSpPr/>
          <p:nvPr/>
        </p:nvGrpSpPr>
        <p:grpSpPr>
          <a:xfrm>
            <a:off x="402443" y="128954"/>
            <a:ext cx="11260168" cy="3673207"/>
            <a:chOff x="402443" y="128954"/>
            <a:chExt cx="11260168" cy="367320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45A49FA-FE14-09A5-F261-E31E1B9EB010}"/>
                </a:ext>
              </a:extLst>
            </p:cNvPr>
            <p:cNvSpPr txBox="1"/>
            <p:nvPr/>
          </p:nvSpPr>
          <p:spPr>
            <a:xfrm>
              <a:off x="402443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06 09 260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D9D32C1-EF01-6F19-2847-0465BD547108}"/>
                </a:ext>
              </a:extLst>
            </p:cNvPr>
            <p:cNvSpPr txBox="1"/>
            <p:nvPr/>
          </p:nvSpPr>
          <p:spPr>
            <a:xfrm>
              <a:off x="5373372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06 09 240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6F07378-5FEC-51FB-FA5B-BA2FB65C7880}"/>
                </a:ext>
              </a:extLst>
            </p:cNvPr>
            <p:cNvSpPr txBox="1"/>
            <p:nvPr/>
          </p:nvSpPr>
          <p:spPr>
            <a:xfrm>
              <a:off x="9833811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06 09 220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DE81B5E-1582-EC75-D7DF-078074CEBE61}"/>
                </a:ext>
              </a:extLst>
            </p:cNvPr>
            <p:cNvSpPr txBox="1"/>
            <p:nvPr/>
          </p:nvSpPr>
          <p:spPr>
            <a:xfrm>
              <a:off x="402443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07 09 260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AFEFB7E-E7A3-B721-5F37-5257754932E1}"/>
                </a:ext>
              </a:extLst>
            </p:cNvPr>
            <p:cNvSpPr txBox="1"/>
            <p:nvPr/>
          </p:nvSpPr>
          <p:spPr>
            <a:xfrm>
              <a:off x="5277158" y="3432829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07 09 240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9ACF886-60CC-BF53-BEC8-D996B9591742}"/>
                </a:ext>
              </a:extLst>
            </p:cNvPr>
            <p:cNvSpPr txBox="1"/>
            <p:nvPr/>
          </p:nvSpPr>
          <p:spPr>
            <a:xfrm>
              <a:off x="9833811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07 09 220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481896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8BB38F6-EE66-D025-0B25-0FE0898A75A9}"/>
              </a:ext>
            </a:extLst>
          </p:cNvPr>
          <p:cNvGrpSpPr/>
          <p:nvPr/>
        </p:nvGrpSpPr>
        <p:grpSpPr>
          <a:xfrm>
            <a:off x="402443" y="128954"/>
            <a:ext cx="11260168" cy="3673207"/>
            <a:chOff x="402443" y="128954"/>
            <a:chExt cx="11260168" cy="367320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45A49FA-FE14-09A5-F261-E31E1B9EB010}"/>
                </a:ext>
              </a:extLst>
            </p:cNvPr>
            <p:cNvSpPr txBox="1"/>
            <p:nvPr/>
          </p:nvSpPr>
          <p:spPr>
            <a:xfrm>
              <a:off x="402443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08 09 260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D9D32C1-EF01-6F19-2847-0465BD547108}"/>
                </a:ext>
              </a:extLst>
            </p:cNvPr>
            <p:cNvSpPr txBox="1"/>
            <p:nvPr/>
          </p:nvSpPr>
          <p:spPr>
            <a:xfrm>
              <a:off x="5373372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08 09 240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6F07378-5FEC-51FB-FA5B-BA2FB65C7880}"/>
                </a:ext>
              </a:extLst>
            </p:cNvPr>
            <p:cNvSpPr txBox="1"/>
            <p:nvPr/>
          </p:nvSpPr>
          <p:spPr>
            <a:xfrm>
              <a:off x="9833811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08 09 220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DE81B5E-1582-EC75-D7DF-078074CEBE61}"/>
                </a:ext>
              </a:extLst>
            </p:cNvPr>
            <p:cNvSpPr txBox="1"/>
            <p:nvPr/>
          </p:nvSpPr>
          <p:spPr>
            <a:xfrm>
              <a:off x="402443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09 09 260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AFEFB7E-E7A3-B721-5F37-5257754932E1}"/>
                </a:ext>
              </a:extLst>
            </p:cNvPr>
            <p:cNvSpPr txBox="1"/>
            <p:nvPr/>
          </p:nvSpPr>
          <p:spPr>
            <a:xfrm>
              <a:off x="5277158" y="3432829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09 09 240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9ACF886-60CC-BF53-BEC8-D996B9591742}"/>
                </a:ext>
              </a:extLst>
            </p:cNvPr>
            <p:cNvSpPr txBox="1"/>
            <p:nvPr/>
          </p:nvSpPr>
          <p:spPr>
            <a:xfrm>
              <a:off x="9833811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09 09 220</a:t>
              </a:r>
            </a:p>
          </p:txBody>
        </p:sp>
      </p:grpSp>
      <p:pic>
        <p:nvPicPr>
          <p:cNvPr id="2050" name="Picture 2">
            <a:extLst>
              <a:ext uri="{FF2B5EF4-FFF2-40B4-BE49-F238E27FC236}">
                <a16:creationId xmlns:a16="http://schemas.microsoft.com/office/drawing/2014/main" id="{DAA05450-BAB6-3667-DA5A-473A2A7528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5697" y="4011074"/>
            <a:ext cx="3521283" cy="2717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5DBD36AC-70B6-2595-EBDB-A838FB8A7F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9357" y="3999650"/>
            <a:ext cx="3521285" cy="2717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68F7BB65-978A-07A0-74A9-C2AFBB99E3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5694" y="498286"/>
            <a:ext cx="3521286" cy="2717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B7AE0C96-AE50-3ABC-B3AF-F4A77B4CA2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9354" y="517365"/>
            <a:ext cx="3521288" cy="2717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14EE28EA-EE27-E41B-AF2F-34FA2A4C4B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20" y="517365"/>
            <a:ext cx="3521285" cy="2717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63587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45A49FA-FE14-09A5-F261-E31E1B9EB010}"/>
              </a:ext>
            </a:extLst>
          </p:cNvPr>
          <p:cNvSpPr txBox="1"/>
          <p:nvPr/>
        </p:nvSpPr>
        <p:spPr>
          <a:xfrm>
            <a:off x="402443" y="128954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10 09 260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9D32C1-EF01-6F19-2847-0465BD547108}"/>
              </a:ext>
            </a:extLst>
          </p:cNvPr>
          <p:cNvSpPr txBox="1"/>
          <p:nvPr/>
        </p:nvSpPr>
        <p:spPr>
          <a:xfrm>
            <a:off x="5373372" y="128954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10 09 240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F07378-5FEC-51FB-FA5B-BA2FB65C7880}"/>
              </a:ext>
            </a:extLst>
          </p:cNvPr>
          <p:cNvSpPr txBox="1"/>
          <p:nvPr/>
        </p:nvSpPr>
        <p:spPr>
          <a:xfrm>
            <a:off x="9833811" y="128954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10 09 220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D3DC36F-F202-B61B-1133-3A953B4DDC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4105" y="806568"/>
            <a:ext cx="3112517" cy="2402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07CD5E9F-7B50-1E68-5D71-E86B94F80A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7932" y="806567"/>
            <a:ext cx="3061526" cy="2363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8B48B59E-FA18-56F4-5FAE-7CE5CAD260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768" y="767209"/>
            <a:ext cx="3112517" cy="2402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1207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429A8CE-EC8D-EEDB-B4D8-19C6270539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775" y="4006850"/>
            <a:ext cx="3517900" cy="26543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4D70BFC-6EDF-6A89-50C2-4153BD9C7E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775" y="906556"/>
            <a:ext cx="3594100" cy="26543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858BEA2-EB99-EB03-CAF0-8836F610A0A0}"/>
              </a:ext>
            </a:extLst>
          </p:cNvPr>
          <p:cNvSpPr txBox="1"/>
          <p:nvPr/>
        </p:nvSpPr>
        <p:spPr>
          <a:xfrm>
            <a:off x="2067610" y="537224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06 04 260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8AF0677-0048-AE2B-B46A-E1AC4D443119}"/>
              </a:ext>
            </a:extLst>
          </p:cNvPr>
          <p:cNvSpPr txBox="1"/>
          <p:nvPr/>
        </p:nvSpPr>
        <p:spPr>
          <a:xfrm>
            <a:off x="2067610" y="3637518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07 04 260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33248488-68AA-3677-ED06-2965B61A26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7692" y="4006850"/>
            <a:ext cx="3517900" cy="26543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C2B256D1-EB64-3E37-26E7-75C2CA8CB394}"/>
              </a:ext>
            </a:extLst>
          </p:cNvPr>
          <p:cNvSpPr txBox="1"/>
          <p:nvPr/>
        </p:nvSpPr>
        <p:spPr>
          <a:xfrm>
            <a:off x="6001998" y="3664252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07 04 240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FFDC5507-A931-D4DD-E54B-73259046B0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95677" y="4006850"/>
            <a:ext cx="3517900" cy="26543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742075FD-878E-A000-7516-3F0631213825}"/>
              </a:ext>
            </a:extLst>
          </p:cNvPr>
          <p:cNvSpPr txBox="1"/>
          <p:nvPr/>
        </p:nvSpPr>
        <p:spPr>
          <a:xfrm>
            <a:off x="9864856" y="3637518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07 04 220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EF87362B-B479-BD3F-14A0-43E0AC925E2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82115" y="906556"/>
            <a:ext cx="3517900" cy="2654300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835FAE8F-1060-49CA-66D8-AFF9A44C8001}"/>
              </a:ext>
            </a:extLst>
          </p:cNvPr>
          <p:cNvSpPr txBox="1"/>
          <p:nvPr/>
        </p:nvSpPr>
        <p:spPr>
          <a:xfrm>
            <a:off x="6001998" y="550591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06 04 240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6803F02E-02A6-4E7E-93EC-7C83A1296A3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39526" y="906556"/>
            <a:ext cx="3517900" cy="2654300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35EB9581-7234-7417-3092-EE3F50867104}"/>
              </a:ext>
            </a:extLst>
          </p:cNvPr>
          <p:cNvSpPr txBox="1"/>
          <p:nvPr/>
        </p:nvSpPr>
        <p:spPr>
          <a:xfrm>
            <a:off x="9857138" y="537224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06 04 220</a:t>
            </a:r>
          </a:p>
        </p:txBody>
      </p:sp>
    </p:spTree>
    <p:extLst>
      <p:ext uri="{BB962C8B-B14F-4D97-AF65-F5344CB8AC3E}">
        <p14:creationId xmlns:p14="http://schemas.microsoft.com/office/powerpoint/2010/main" val="1883268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6B899AC-AA00-6195-F9D9-888B0286BA33}"/>
              </a:ext>
            </a:extLst>
          </p:cNvPr>
          <p:cNvSpPr txBox="1"/>
          <p:nvPr/>
        </p:nvSpPr>
        <p:spPr>
          <a:xfrm>
            <a:off x="1485464" y="424187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08 04 260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89554B-318A-482F-31BD-5532B8428DDB}"/>
              </a:ext>
            </a:extLst>
          </p:cNvPr>
          <p:cNvSpPr txBox="1"/>
          <p:nvPr/>
        </p:nvSpPr>
        <p:spPr>
          <a:xfrm>
            <a:off x="1485464" y="3798402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09 04 260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84C88DF-1E09-F76B-241A-446B21697C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423" y="831850"/>
            <a:ext cx="3517900" cy="26543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83784D3-EB54-93A6-37E8-9B9F99B510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423" y="4167734"/>
            <a:ext cx="3517900" cy="26543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E3A7FED-E39C-9990-8128-F3C130CC4CAA}"/>
              </a:ext>
            </a:extLst>
          </p:cNvPr>
          <p:cNvSpPr txBox="1"/>
          <p:nvPr/>
        </p:nvSpPr>
        <p:spPr>
          <a:xfrm>
            <a:off x="5343463" y="424187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08 04 240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7D0E289-F57E-77D2-392E-786A86572571}"/>
              </a:ext>
            </a:extLst>
          </p:cNvPr>
          <p:cNvSpPr txBox="1"/>
          <p:nvPr/>
        </p:nvSpPr>
        <p:spPr>
          <a:xfrm>
            <a:off x="5343463" y="3798402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09 04 240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793DDB5-ABED-14B1-C1F8-5BA68F3BB7CC}"/>
              </a:ext>
            </a:extLst>
          </p:cNvPr>
          <p:cNvSpPr txBox="1"/>
          <p:nvPr/>
        </p:nvSpPr>
        <p:spPr>
          <a:xfrm>
            <a:off x="9639051" y="424187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08 04 220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C955E0C-6C35-9D9D-A6F7-E6B79B54F0A9}"/>
              </a:ext>
            </a:extLst>
          </p:cNvPr>
          <p:cNvSpPr txBox="1"/>
          <p:nvPr/>
        </p:nvSpPr>
        <p:spPr>
          <a:xfrm>
            <a:off x="9639051" y="3798402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09 04 220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54325308-9BBB-D969-68C4-AB2FF74258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7834" y="831850"/>
            <a:ext cx="3517900" cy="26543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5542F36F-8227-500E-7BA1-6A86C48035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37834" y="4193489"/>
            <a:ext cx="3517900" cy="265430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7783761D-6752-6289-D87D-ACB95741200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97245" y="831850"/>
            <a:ext cx="3517900" cy="265430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18E1B9E9-0DBA-2988-7634-BE03500925D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97245" y="4193489"/>
            <a:ext cx="3517900" cy="265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96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9CBCC982-CF2C-4368-8DA8-E6FB3DA7A146}"/>
              </a:ext>
            </a:extLst>
          </p:cNvPr>
          <p:cNvSpPr txBox="1"/>
          <p:nvPr/>
        </p:nvSpPr>
        <p:spPr>
          <a:xfrm>
            <a:off x="1652650" y="691883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10 04 260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70BB4E-4FA0-5FF0-2BB0-E4FFC83B7DE6}"/>
              </a:ext>
            </a:extLst>
          </p:cNvPr>
          <p:cNvSpPr txBox="1"/>
          <p:nvPr/>
        </p:nvSpPr>
        <p:spPr>
          <a:xfrm>
            <a:off x="5510649" y="691883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10 04 240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2BF01BE-35D3-D973-F338-C29D1F6915F7}"/>
              </a:ext>
            </a:extLst>
          </p:cNvPr>
          <p:cNvSpPr txBox="1"/>
          <p:nvPr/>
        </p:nvSpPr>
        <p:spPr>
          <a:xfrm>
            <a:off x="9806237" y="691883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10 04 220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EE01F53-D16B-534C-C94A-325C286EEBE3}"/>
              </a:ext>
            </a:extLst>
          </p:cNvPr>
          <p:cNvSpPr txBox="1"/>
          <p:nvPr/>
        </p:nvSpPr>
        <p:spPr>
          <a:xfrm>
            <a:off x="3351554" y="1855943"/>
            <a:ext cx="6454683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All stretched longer than given box size (150*0.6 = 90)</a:t>
            </a:r>
          </a:p>
        </p:txBody>
      </p:sp>
    </p:spTree>
    <p:extLst>
      <p:ext uri="{BB962C8B-B14F-4D97-AF65-F5344CB8AC3E}">
        <p14:creationId xmlns:p14="http://schemas.microsoft.com/office/powerpoint/2010/main" val="64687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0AA7037-2997-9CD1-4A28-82464D0646B4}"/>
              </a:ext>
            </a:extLst>
          </p:cNvPr>
          <p:cNvSpPr txBox="1"/>
          <p:nvPr/>
        </p:nvSpPr>
        <p:spPr>
          <a:xfrm>
            <a:off x="736601" y="205815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04 03 260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6BE2485-12BD-5D4E-156D-A5594CC74D63}"/>
              </a:ext>
            </a:extLst>
          </p:cNvPr>
          <p:cNvSpPr txBox="1"/>
          <p:nvPr/>
        </p:nvSpPr>
        <p:spPr>
          <a:xfrm>
            <a:off x="5707530" y="205815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04 03 240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57FE4B5-2B78-420A-A15A-8EA515B19082}"/>
              </a:ext>
            </a:extLst>
          </p:cNvPr>
          <p:cNvSpPr txBox="1"/>
          <p:nvPr/>
        </p:nvSpPr>
        <p:spPr>
          <a:xfrm>
            <a:off x="10167969" y="205815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04 03 220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5DF3D3E-1F25-13AB-487A-1497CE0B278F}"/>
              </a:ext>
            </a:extLst>
          </p:cNvPr>
          <p:cNvSpPr txBox="1"/>
          <p:nvPr/>
        </p:nvSpPr>
        <p:spPr>
          <a:xfrm>
            <a:off x="697257" y="3658863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05 03 260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3AC59F-4A0C-38A2-E31C-48D504A4C001}"/>
              </a:ext>
            </a:extLst>
          </p:cNvPr>
          <p:cNvSpPr txBox="1"/>
          <p:nvPr/>
        </p:nvSpPr>
        <p:spPr>
          <a:xfrm>
            <a:off x="5668186" y="3658863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05 03 240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03DD75-1400-29AD-A30F-A8A0980CDA8B}"/>
              </a:ext>
            </a:extLst>
          </p:cNvPr>
          <p:cNvSpPr txBox="1"/>
          <p:nvPr/>
        </p:nvSpPr>
        <p:spPr>
          <a:xfrm>
            <a:off x="10128625" y="3658863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05 03 220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8EC85C1-436F-188D-6CEF-2E429FCDF8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8869" y="591582"/>
            <a:ext cx="3517900" cy="26543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BCD96CA-4851-B8CE-C1A5-BD5D49975F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8520" y="591582"/>
            <a:ext cx="3517900" cy="26543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92138FC-7736-8420-9F2D-56C5614B28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808" y="591582"/>
            <a:ext cx="3517900" cy="26543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121734C-B8AD-C32F-8F67-0A5E9F31C8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78869" y="4028195"/>
            <a:ext cx="3517900" cy="26543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2996738E-B079-13E6-CBDA-0B68CDB1A8A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89557" y="4056316"/>
            <a:ext cx="3517900" cy="26543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9BEAB8BB-F438-D8AA-A098-1A66632A6E0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2914" y="4028195"/>
            <a:ext cx="3517900" cy="265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5066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0AA7037-2997-9CD1-4A28-82464D0646B4}"/>
              </a:ext>
            </a:extLst>
          </p:cNvPr>
          <p:cNvSpPr txBox="1"/>
          <p:nvPr/>
        </p:nvSpPr>
        <p:spPr>
          <a:xfrm>
            <a:off x="931832" y="34290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07 03 260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6BE2485-12BD-5D4E-156D-A5594CC74D63}"/>
              </a:ext>
            </a:extLst>
          </p:cNvPr>
          <p:cNvSpPr txBox="1"/>
          <p:nvPr/>
        </p:nvSpPr>
        <p:spPr>
          <a:xfrm>
            <a:off x="5902761" y="34290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07 03 240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57FE4B5-2B78-420A-A15A-8EA515B19082}"/>
              </a:ext>
            </a:extLst>
          </p:cNvPr>
          <p:cNvSpPr txBox="1"/>
          <p:nvPr/>
        </p:nvSpPr>
        <p:spPr>
          <a:xfrm>
            <a:off x="10363200" y="34290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07 03 220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DD75629-B94B-C0FE-FBCE-2C86B8D6B5B0}"/>
              </a:ext>
            </a:extLst>
          </p:cNvPr>
          <p:cNvSpPr txBox="1"/>
          <p:nvPr/>
        </p:nvSpPr>
        <p:spPr>
          <a:xfrm>
            <a:off x="931832" y="112912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06 03 260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0B64F2-2A72-634F-5B89-0B19A6E8D460}"/>
              </a:ext>
            </a:extLst>
          </p:cNvPr>
          <p:cNvSpPr txBox="1"/>
          <p:nvPr/>
        </p:nvSpPr>
        <p:spPr>
          <a:xfrm>
            <a:off x="5902761" y="112912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06 03 240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5E025C-ED31-1556-EF0C-CD3946E963FE}"/>
              </a:ext>
            </a:extLst>
          </p:cNvPr>
          <p:cNvSpPr txBox="1"/>
          <p:nvPr/>
        </p:nvSpPr>
        <p:spPr>
          <a:xfrm>
            <a:off x="10363200" y="112912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06 </a:t>
            </a:r>
            <a:r>
              <a:rPr lang="en-US"/>
              <a:t>03 220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11DC760-22B5-8D4E-9306-1F06E79923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4250" y="482244"/>
            <a:ext cx="3517900" cy="26543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F7910A8-4EDA-A6C3-95F6-25C58C98C8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2834" y="482244"/>
            <a:ext cx="3517900" cy="26543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FE15667-A5C1-72AE-C3C2-4A2AD198D6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701" y="482244"/>
            <a:ext cx="3517900" cy="26543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54B5711-3F45-E886-8896-6121ACF2D5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99270" y="3932144"/>
            <a:ext cx="3517900" cy="26543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9FCD9FFD-1571-7A35-97EC-7592355BC96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72834" y="3932144"/>
            <a:ext cx="3517900" cy="26543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4A4C53AB-5EB3-9C09-1071-6A2E5B54AEB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8701" y="3932144"/>
            <a:ext cx="3517900" cy="265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3461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D631D1-A33D-11B5-B137-439A30633540}"/>
              </a:ext>
            </a:extLst>
          </p:cNvPr>
          <p:cNvSpPr txBox="1"/>
          <p:nvPr/>
        </p:nvSpPr>
        <p:spPr>
          <a:xfrm>
            <a:off x="931832" y="34290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05 05 260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8D34E2-E5CD-37F2-AB7F-87C70CA66F4A}"/>
              </a:ext>
            </a:extLst>
          </p:cNvPr>
          <p:cNvSpPr txBox="1"/>
          <p:nvPr/>
        </p:nvSpPr>
        <p:spPr>
          <a:xfrm>
            <a:off x="5902761" y="34290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05 05 240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BB5A24-E0C0-9D8A-DDC0-2537808DE244}"/>
              </a:ext>
            </a:extLst>
          </p:cNvPr>
          <p:cNvSpPr txBox="1"/>
          <p:nvPr/>
        </p:nvSpPr>
        <p:spPr>
          <a:xfrm>
            <a:off x="10363200" y="34290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05 05 220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BBCF28-1D1A-3EF3-CC38-69EBD0101811}"/>
              </a:ext>
            </a:extLst>
          </p:cNvPr>
          <p:cNvSpPr txBox="1"/>
          <p:nvPr/>
        </p:nvSpPr>
        <p:spPr>
          <a:xfrm>
            <a:off x="931832" y="112912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04 05 260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B58565-9DC2-053E-841A-FDF2DC27ECF0}"/>
              </a:ext>
            </a:extLst>
          </p:cNvPr>
          <p:cNvSpPr txBox="1"/>
          <p:nvPr/>
        </p:nvSpPr>
        <p:spPr>
          <a:xfrm>
            <a:off x="5902761" y="112912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04 05 240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BB5248-5D6D-C5E8-E484-40F746BB0160}"/>
              </a:ext>
            </a:extLst>
          </p:cNvPr>
          <p:cNvSpPr txBox="1"/>
          <p:nvPr/>
        </p:nvSpPr>
        <p:spPr>
          <a:xfrm>
            <a:off x="10363200" y="112912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04 05 220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9F681A9-280D-6F96-5D58-1C6F11DFC2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8122" y="482244"/>
            <a:ext cx="3777414" cy="285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F3A239CC-9714-3ED8-205A-8EC7584FA5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7293" y="482243"/>
            <a:ext cx="3777414" cy="285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8A2D1A6D-E348-5E87-0240-894F303D89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33" y="482242"/>
            <a:ext cx="3777414" cy="285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892E248A-B409-E081-68C6-EBBABB18F4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33" y="3800741"/>
            <a:ext cx="3777414" cy="285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F7872B73-82C1-092A-B050-C0785332A7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8122" y="3888163"/>
            <a:ext cx="3889709" cy="2941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81870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4A7CCA5-ECF0-8052-0786-C643323DF650}"/>
              </a:ext>
            </a:extLst>
          </p:cNvPr>
          <p:cNvSpPr txBox="1"/>
          <p:nvPr/>
        </p:nvSpPr>
        <p:spPr>
          <a:xfrm>
            <a:off x="931832" y="34290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07 05 260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8FA683-F9A0-4D47-2C0D-61321642E019}"/>
              </a:ext>
            </a:extLst>
          </p:cNvPr>
          <p:cNvSpPr txBox="1"/>
          <p:nvPr/>
        </p:nvSpPr>
        <p:spPr>
          <a:xfrm>
            <a:off x="5902761" y="34290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07 05 240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6C06CC-250A-FA54-D453-4B2CF9F6AFB1}"/>
              </a:ext>
            </a:extLst>
          </p:cNvPr>
          <p:cNvSpPr txBox="1"/>
          <p:nvPr/>
        </p:nvSpPr>
        <p:spPr>
          <a:xfrm>
            <a:off x="10363200" y="34290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07 05 220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5F8213-A5B0-C703-3508-3A99FE169531}"/>
              </a:ext>
            </a:extLst>
          </p:cNvPr>
          <p:cNvSpPr txBox="1"/>
          <p:nvPr/>
        </p:nvSpPr>
        <p:spPr>
          <a:xfrm>
            <a:off x="931832" y="112912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06 05 260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4E573E-50CE-C5BA-55BB-CD22FE9C4795}"/>
              </a:ext>
            </a:extLst>
          </p:cNvPr>
          <p:cNvSpPr txBox="1"/>
          <p:nvPr/>
        </p:nvSpPr>
        <p:spPr>
          <a:xfrm>
            <a:off x="5902761" y="112912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06 05 240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F49E84-3AF4-905F-EA46-D114456B9191}"/>
              </a:ext>
            </a:extLst>
          </p:cNvPr>
          <p:cNvSpPr txBox="1"/>
          <p:nvPr/>
        </p:nvSpPr>
        <p:spPr>
          <a:xfrm>
            <a:off x="10363200" y="112912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06 05 220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0B8CA5F-1E3D-4E7D-0823-62A8E2E17E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3764" y="482244"/>
            <a:ext cx="3328236" cy="2517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F7623D9B-4683-1363-0E15-FD172323F1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1128" y="482244"/>
            <a:ext cx="3328236" cy="2517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6E6DF2E-6E03-4336-8738-31E884C408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114" y="489854"/>
            <a:ext cx="3328236" cy="2517204"/>
          </a:xfrm>
          <a:prstGeom prst="rect">
            <a:avLst/>
          </a:prstGeom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89832D12-2749-D7C9-B675-CDA7790EE7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114" y="4062316"/>
            <a:ext cx="3328236" cy="2517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023528C3-2D29-F131-CE1E-F733991C8E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1128" y="4062316"/>
            <a:ext cx="3328236" cy="2517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C5EE4768-A9A0-A459-45D9-62C25B4696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3803" y="4025463"/>
            <a:ext cx="3328236" cy="2517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50031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4B3D408-169B-3C17-5FD2-805B4ED1F6F9}"/>
              </a:ext>
            </a:extLst>
          </p:cNvPr>
          <p:cNvSpPr txBox="1"/>
          <p:nvPr/>
        </p:nvSpPr>
        <p:spPr>
          <a:xfrm>
            <a:off x="402443" y="128954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04 06 260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2D25A8-FDC1-11E4-5C42-8C56943FC66E}"/>
              </a:ext>
            </a:extLst>
          </p:cNvPr>
          <p:cNvSpPr txBox="1"/>
          <p:nvPr/>
        </p:nvSpPr>
        <p:spPr>
          <a:xfrm>
            <a:off x="5373372" y="128954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04 06 240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6B6C62-DD09-170D-01F7-B07B26866A8C}"/>
              </a:ext>
            </a:extLst>
          </p:cNvPr>
          <p:cNvSpPr txBox="1"/>
          <p:nvPr/>
        </p:nvSpPr>
        <p:spPr>
          <a:xfrm>
            <a:off x="9833811" y="128954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04 06 220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043183-8050-6296-C2E8-C2CB3BA5735B}"/>
              </a:ext>
            </a:extLst>
          </p:cNvPr>
          <p:cNvSpPr txBox="1"/>
          <p:nvPr/>
        </p:nvSpPr>
        <p:spPr>
          <a:xfrm>
            <a:off x="402443" y="3429000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05 06 260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765D5A-B3C7-9EE1-0216-F806BE74B0D7}"/>
              </a:ext>
            </a:extLst>
          </p:cNvPr>
          <p:cNvSpPr txBox="1"/>
          <p:nvPr/>
        </p:nvSpPr>
        <p:spPr>
          <a:xfrm>
            <a:off x="5277158" y="3432829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05 06 240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CCC87D-4B5F-801C-3DBA-65E174B6525C}"/>
              </a:ext>
            </a:extLst>
          </p:cNvPr>
          <p:cNvSpPr txBox="1"/>
          <p:nvPr/>
        </p:nvSpPr>
        <p:spPr>
          <a:xfrm>
            <a:off x="9833811" y="3429000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05 06 220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3357C54-3EDF-FAB3-0386-25CAEE5F46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5331" y="715705"/>
            <a:ext cx="3081337" cy="2378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3CAC5DF9-756A-08DC-37B9-F3C40EDE75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1274" y="774448"/>
            <a:ext cx="3081337" cy="2378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9430E7A9-8F6C-BF4F-FAF6-AE4A3C5CEC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81" y="715705"/>
            <a:ext cx="3233546" cy="2495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1067CA43-26BB-1C90-CABB-D2F8E673A3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1274" y="4074494"/>
            <a:ext cx="3233546" cy="2495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77B9A6C-8C9C-DB77-E399-E58B5C6D8F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7180" y="3999508"/>
            <a:ext cx="3198746" cy="2469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414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</TotalTime>
  <Words>267</Words>
  <Application>Microsoft Office PowerPoint</Application>
  <PresentationFormat>Widescreen</PresentationFormat>
  <Paragraphs>82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P_update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P_update</dc:title>
  <dc:creator>Takashi Yokokura</dc:creator>
  <cp:lastModifiedBy>Takashi Yokokura</cp:lastModifiedBy>
  <cp:revision>22</cp:revision>
  <dcterms:created xsi:type="dcterms:W3CDTF">2022-05-19T15:06:45Z</dcterms:created>
  <dcterms:modified xsi:type="dcterms:W3CDTF">2022-08-02T00:11:06Z</dcterms:modified>
</cp:coreProperties>
</file>