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4" r:id="rId4"/>
    <p:sldId id="272" r:id="rId5"/>
    <p:sldId id="269" r:id="rId6"/>
    <p:sldId id="270" r:id="rId7"/>
    <p:sldId id="275" r:id="rId8"/>
    <p:sldId id="267" r:id="rId9"/>
    <p:sldId id="266" r:id="rId10"/>
    <p:sldId id="265" r:id="rId11"/>
    <p:sldId id="25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522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45</cp:revision>
  <dcterms:created xsi:type="dcterms:W3CDTF">2023-07-26T17:49:20Z</dcterms:created>
  <dcterms:modified xsi:type="dcterms:W3CDTF">2023-09-11T21:49:55Z</dcterms:modified>
</cp:coreProperties>
</file>