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62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Group 3076">
            <a:extLst>
              <a:ext uri="{FF2B5EF4-FFF2-40B4-BE49-F238E27FC236}">
                <a16:creationId xmlns:a16="http://schemas.microsoft.com/office/drawing/2014/main" id="{25E8B0F5-95E9-1B89-1BB9-107880E0EC01}"/>
              </a:ext>
            </a:extLst>
          </p:cNvPr>
          <p:cNvGrpSpPr/>
          <p:nvPr/>
        </p:nvGrpSpPr>
        <p:grpSpPr>
          <a:xfrm>
            <a:off x="4977042" y="3369366"/>
            <a:ext cx="4114197" cy="3264818"/>
            <a:chOff x="5372559" y="3275926"/>
            <a:chExt cx="4114197" cy="3264818"/>
          </a:xfrm>
        </p:grpSpPr>
        <p:pic>
          <p:nvPicPr>
            <p:cNvPr id="3072" name="Picture 4">
              <a:extLst>
                <a:ext uri="{FF2B5EF4-FFF2-40B4-BE49-F238E27FC236}">
                  <a16:creationId xmlns:a16="http://schemas.microsoft.com/office/drawing/2014/main" id="{184CE8AE-3594-2BDE-D399-2FD63A23A8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88" r="45616"/>
            <a:stretch/>
          </p:blipFill>
          <p:spPr bwMode="auto">
            <a:xfrm flipV="1">
              <a:off x="5373011" y="3275926"/>
              <a:ext cx="2122804" cy="1677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3" name="Picture 4">
              <a:extLst>
                <a:ext uri="{FF2B5EF4-FFF2-40B4-BE49-F238E27FC236}">
                  <a16:creationId xmlns:a16="http://schemas.microsoft.com/office/drawing/2014/main" id="{9F73C72B-B449-602B-2B9E-E02901237B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88" r="45616"/>
            <a:stretch/>
          </p:blipFill>
          <p:spPr bwMode="auto">
            <a:xfrm flipH="1">
              <a:off x="7363952" y="4862976"/>
              <a:ext cx="2122804" cy="1677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4">
              <a:extLst>
                <a:ext uri="{FF2B5EF4-FFF2-40B4-BE49-F238E27FC236}">
                  <a16:creationId xmlns:a16="http://schemas.microsoft.com/office/drawing/2014/main" id="{907612C4-2503-1A52-B7ED-898048AE22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88" r="45616"/>
            <a:stretch/>
          </p:blipFill>
          <p:spPr bwMode="auto">
            <a:xfrm flipH="1" flipV="1">
              <a:off x="7360090" y="3276778"/>
              <a:ext cx="2122804" cy="1677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4">
              <a:extLst>
                <a:ext uri="{FF2B5EF4-FFF2-40B4-BE49-F238E27FC236}">
                  <a16:creationId xmlns:a16="http://schemas.microsoft.com/office/drawing/2014/main" id="{1D512265-1D3A-AE4E-3FED-56915B5F75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88" r="45616"/>
            <a:stretch/>
          </p:blipFill>
          <p:spPr bwMode="auto">
            <a:xfrm>
              <a:off x="5372559" y="4861938"/>
              <a:ext cx="2122804" cy="1677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4" name="Group 3083">
            <a:extLst>
              <a:ext uri="{FF2B5EF4-FFF2-40B4-BE49-F238E27FC236}">
                <a16:creationId xmlns:a16="http://schemas.microsoft.com/office/drawing/2014/main" id="{E4F62389-8853-FBE1-E0EA-1D4D4768D4C3}"/>
              </a:ext>
            </a:extLst>
          </p:cNvPr>
          <p:cNvGrpSpPr/>
          <p:nvPr/>
        </p:nvGrpSpPr>
        <p:grpSpPr>
          <a:xfrm>
            <a:off x="4971040" y="869729"/>
            <a:ext cx="4140152" cy="2931450"/>
            <a:chOff x="5372559" y="3275926"/>
            <a:chExt cx="4140152" cy="2931450"/>
          </a:xfrm>
        </p:grpSpPr>
        <p:pic>
          <p:nvPicPr>
            <p:cNvPr id="3085" name="Picture 4">
              <a:extLst>
                <a:ext uri="{FF2B5EF4-FFF2-40B4-BE49-F238E27FC236}">
                  <a16:creationId xmlns:a16="http://schemas.microsoft.com/office/drawing/2014/main" id="{986F11D2-F8EE-1BAE-E592-6385B8D302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88" r="45616"/>
            <a:stretch/>
          </p:blipFill>
          <p:spPr bwMode="auto">
            <a:xfrm flipV="1">
              <a:off x="5373011" y="3275926"/>
              <a:ext cx="2122804" cy="1677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4">
              <a:extLst>
                <a:ext uri="{FF2B5EF4-FFF2-40B4-BE49-F238E27FC236}">
                  <a16:creationId xmlns:a16="http://schemas.microsoft.com/office/drawing/2014/main" id="{73E59054-379E-3C61-E2AF-0C25594730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88" r="45616" b="10811"/>
            <a:stretch/>
          </p:blipFill>
          <p:spPr bwMode="auto">
            <a:xfrm flipH="1">
              <a:off x="7363952" y="4862976"/>
              <a:ext cx="2122804" cy="134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7" name="Picture 4">
              <a:extLst>
                <a:ext uri="{FF2B5EF4-FFF2-40B4-BE49-F238E27FC236}">
                  <a16:creationId xmlns:a16="http://schemas.microsoft.com/office/drawing/2014/main" id="{FAD10537-A7AA-ADC1-B948-E1D397A773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88" r="45616"/>
            <a:stretch/>
          </p:blipFill>
          <p:spPr bwMode="auto">
            <a:xfrm flipH="1" flipV="1">
              <a:off x="7389907" y="3276778"/>
              <a:ext cx="2122804" cy="1677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4">
              <a:extLst>
                <a:ext uri="{FF2B5EF4-FFF2-40B4-BE49-F238E27FC236}">
                  <a16:creationId xmlns:a16="http://schemas.microsoft.com/office/drawing/2014/main" id="{431FCFAE-3530-B05E-1C38-AB3E0DB64E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88" r="45616" b="10811"/>
            <a:stretch/>
          </p:blipFill>
          <p:spPr bwMode="auto">
            <a:xfrm>
              <a:off x="5372559" y="4861938"/>
              <a:ext cx="2122804" cy="134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95E48A55-5668-73BD-334A-28D117C20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8"/>
          <a:stretch/>
        </p:blipFill>
        <p:spPr bwMode="auto">
          <a:xfrm>
            <a:off x="1635291" y="3602313"/>
            <a:ext cx="3773797" cy="308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id="{01C5FAF4-8938-4415-FE39-7F49CB0B5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4" b="11483"/>
          <a:stretch/>
        </p:blipFill>
        <p:spPr bwMode="auto">
          <a:xfrm>
            <a:off x="1641260" y="1028971"/>
            <a:ext cx="3843017" cy="27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1583273" y="33512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1576606" y="42400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1576606" y="512172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2385518" y="55668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2385518" y="468437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2385518" y="38019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3187763" y="33580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3181824" y="425248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987670" y="380854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987670" y="469729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987670" y="559235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3188436" y="51328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4805589" y="33512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4798921" y="42400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4798921" y="512172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5606580" y="555806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5606580" y="46756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5606580" y="379316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6408826" y="33493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6402887" y="4243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7208733" y="379977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7208733" y="468852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7208733" y="55835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6409499" y="512403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1583273" y="70515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1576606" y="158397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1576606" y="246569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2385518" y="291079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2385518" y="20283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2385518" y="114589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3187763" y="70204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3181824" y="15964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987670" y="115251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987670" y="20412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987670" y="293632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3188437" y="247677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6240646" y="284326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8025081" y="33551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8018264" y="514059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8011652" y="42518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7" name="TextBox 3106">
            <a:extLst>
              <a:ext uri="{FF2B5EF4-FFF2-40B4-BE49-F238E27FC236}">
                <a16:creationId xmlns:a16="http://schemas.microsoft.com/office/drawing/2014/main" id="{F399C55A-AA43-8910-7211-8CA7EBF859D9}"/>
              </a:ext>
            </a:extLst>
          </p:cNvPr>
          <p:cNvSpPr txBox="1"/>
          <p:nvPr/>
        </p:nvSpPr>
        <p:spPr>
          <a:xfrm>
            <a:off x="9052804" y="2097118"/>
            <a:ext cx="2475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Inner boundary compressed by 1*dx due to REDFT00 overlap</a:t>
            </a:r>
          </a:p>
        </p:txBody>
      </p:sp>
      <p:sp>
        <p:nvSpPr>
          <p:cNvPr id="3108" name="Rectangle 3107">
            <a:extLst>
              <a:ext uri="{FF2B5EF4-FFF2-40B4-BE49-F238E27FC236}">
                <a16:creationId xmlns:a16="http://schemas.microsoft.com/office/drawing/2014/main" id="{0E74E3F2-0E3F-2F2E-C21D-99346F335363}"/>
              </a:ext>
            </a:extLst>
          </p:cNvPr>
          <p:cNvSpPr/>
          <p:nvPr/>
        </p:nvSpPr>
        <p:spPr>
          <a:xfrm>
            <a:off x="5490890" y="2432054"/>
            <a:ext cx="3295311" cy="12388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2" name="Rectangle 3111">
            <a:extLst>
              <a:ext uri="{FF2B5EF4-FFF2-40B4-BE49-F238E27FC236}">
                <a16:creationId xmlns:a16="http://schemas.microsoft.com/office/drawing/2014/main" id="{FEBD1251-BC18-9029-6D17-67DACA774883}"/>
              </a:ext>
            </a:extLst>
          </p:cNvPr>
          <p:cNvSpPr/>
          <p:nvPr/>
        </p:nvSpPr>
        <p:spPr>
          <a:xfrm rot="5400000">
            <a:off x="6274128" y="3668447"/>
            <a:ext cx="5130136" cy="9826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3" name="Rectangle 3112">
            <a:extLst>
              <a:ext uri="{FF2B5EF4-FFF2-40B4-BE49-F238E27FC236}">
                <a16:creationId xmlns:a16="http://schemas.microsoft.com/office/drawing/2014/main" id="{5F758054-4E32-4F51-82CC-1B0113E0BB1F}"/>
              </a:ext>
            </a:extLst>
          </p:cNvPr>
          <p:cNvSpPr/>
          <p:nvPr/>
        </p:nvSpPr>
        <p:spPr>
          <a:xfrm>
            <a:off x="5490890" y="1099557"/>
            <a:ext cx="3397440" cy="78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4" name="Rectangle 3113">
            <a:extLst>
              <a:ext uri="{FF2B5EF4-FFF2-40B4-BE49-F238E27FC236}">
                <a16:creationId xmlns:a16="http://schemas.microsoft.com/office/drawing/2014/main" id="{5AEEA337-8863-9FBE-F589-1687284B9F65}"/>
              </a:ext>
            </a:extLst>
          </p:cNvPr>
          <p:cNvSpPr/>
          <p:nvPr/>
        </p:nvSpPr>
        <p:spPr>
          <a:xfrm>
            <a:off x="5401351" y="6306334"/>
            <a:ext cx="3486977" cy="6892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5" name="Rectangle 3114">
            <a:extLst>
              <a:ext uri="{FF2B5EF4-FFF2-40B4-BE49-F238E27FC236}">
                <a16:creationId xmlns:a16="http://schemas.microsoft.com/office/drawing/2014/main" id="{869DA0C5-3008-FE06-C01F-265CD2C4A84D}"/>
              </a:ext>
            </a:extLst>
          </p:cNvPr>
          <p:cNvSpPr/>
          <p:nvPr/>
        </p:nvSpPr>
        <p:spPr>
          <a:xfrm rot="5400000">
            <a:off x="5709949" y="2399336"/>
            <a:ext cx="2667950" cy="12691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18" name="Group 3117">
            <a:extLst>
              <a:ext uri="{FF2B5EF4-FFF2-40B4-BE49-F238E27FC236}">
                <a16:creationId xmlns:a16="http://schemas.microsoft.com/office/drawing/2014/main" id="{BCFFDE26-8C86-DD3D-6D2B-28C3EF088CDC}"/>
              </a:ext>
            </a:extLst>
          </p:cNvPr>
          <p:cNvGrpSpPr/>
          <p:nvPr/>
        </p:nvGrpSpPr>
        <p:grpSpPr>
          <a:xfrm>
            <a:off x="9245699" y="3120901"/>
            <a:ext cx="2635387" cy="2081857"/>
            <a:chOff x="9627907" y="3129410"/>
            <a:chExt cx="2174842" cy="1718044"/>
          </a:xfrm>
        </p:grpSpPr>
        <p:pic>
          <p:nvPicPr>
            <p:cNvPr id="3116" name="Picture 2">
              <a:extLst>
                <a:ext uri="{FF2B5EF4-FFF2-40B4-BE49-F238E27FC236}">
                  <a16:creationId xmlns:a16="http://schemas.microsoft.com/office/drawing/2014/main" id="{064AA5E4-EE51-6D63-DE38-2FAA12AAF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7907" y="3129410"/>
              <a:ext cx="2174842" cy="1718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7" name="Picture 2">
              <a:extLst>
                <a:ext uri="{FF2B5EF4-FFF2-40B4-BE49-F238E27FC236}">
                  <a16:creationId xmlns:a16="http://schemas.microsoft.com/office/drawing/2014/main" id="{4365D1CE-B116-B603-2D60-AA7B866E5B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4976" r="45882" b="10313"/>
            <a:stretch/>
          </p:blipFill>
          <p:spPr bwMode="auto">
            <a:xfrm flipV="1">
              <a:off x="9629389" y="3197233"/>
              <a:ext cx="1177005" cy="768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conditions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4643BE5-4FDF-D457-70D8-02B8733CF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49" y="2809879"/>
            <a:ext cx="2489753" cy="37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2330726" y="2034956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(0.02), </a:t>
            </a:r>
            <a:br>
              <a:rPr lang="en-US" dirty="0"/>
            </a:br>
            <a:r>
              <a:rPr lang="en-US" dirty="0"/>
              <a:t>Lx, Ly = 12.40, 19.60</a:t>
            </a: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60F7F9AD-9CDE-73DA-ECFD-5D613E77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09854"/>
            <a:ext cx="2489753" cy="37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99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Test conditions</vt:lpstr>
      <vt:lpstr>PowerPoint Presentation</vt:lpstr>
      <vt:lpstr>PowerPoint Presentation</vt:lpstr>
      <vt:lpstr>Other conditions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</cp:revision>
  <dcterms:created xsi:type="dcterms:W3CDTF">2023-07-26T17:49:20Z</dcterms:created>
  <dcterms:modified xsi:type="dcterms:W3CDTF">2023-07-27T21:58:38Z</dcterms:modified>
</cp:coreProperties>
</file>