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9E976-C61E-FAC2-FCEA-6EEA88B51E53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DB0D654-7E88-E212-F797-4F93A05E9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3" y="3621742"/>
            <a:ext cx="4871622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776A215-7CD5-DF06-1B7A-A081A661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85" y="1975851"/>
            <a:ext cx="6950115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DB6957-B970-7885-E17E-D33F63245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3" y="628652"/>
            <a:ext cx="4776334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9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5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10</cp:revision>
  <dcterms:created xsi:type="dcterms:W3CDTF">2023-01-20T22:40:51Z</dcterms:created>
  <dcterms:modified xsi:type="dcterms:W3CDTF">2023-02-03T01:25:26Z</dcterms:modified>
</cp:coreProperties>
</file>