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</a:t>
            </a:r>
            <a:r>
              <a:rPr lang="en-US"/>
              <a:t>: 04/08/2024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avg charge -0.01 ~ -0.02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2762</TotalTime>
  <Words>362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29</cp:revision>
  <dcterms:created xsi:type="dcterms:W3CDTF">2023-12-14T00:46:32Z</dcterms:created>
  <dcterms:modified xsi:type="dcterms:W3CDTF">2024-04-08T20:13:56Z</dcterms:modified>
</cp:coreProperties>
</file>