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71" r:id="rId5"/>
    <p:sldId id="270" r:id="rId6"/>
    <p:sldId id="263" r:id="rId7"/>
    <p:sldId id="272" r:id="rId8"/>
    <p:sldId id="267" r:id="rId9"/>
    <p:sldId id="265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2333625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08F3318D-5313-A55D-25C7-FCB90FE1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26" y="1386817"/>
            <a:ext cx="4350720" cy="1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515600" cy="1012932"/>
          </a:xfrm>
        </p:spPr>
        <p:txBody>
          <a:bodyPr>
            <a:normAutofit/>
          </a:bodyPr>
          <a:lstStyle/>
          <a:p>
            <a:r>
              <a:rPr lang="en-US" sz="3600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50" y="1546672"/>
            <a:ext cx="3228395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0" y="3854144"/>
            <a:ext cx="3228394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195029" y="956201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102974" y="3495539"/>
            <a:ext cx="3732568" cy="3270875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6BD399-2F5E-B963-0F1F-4BB67E4C77CE}"/>
              </a:ext>
            </a:extLst>
          </p:cNvPr>
          <p:cNvSpPr txBox="1"/>
          <p:nvPr/>
        </p:nvSpPr>
        <p:spPr>
          <a:xfrm>
            <a:off x="3973250" y="3306029"/>
            <a:ext cx="47140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(p)NFH changes: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2 and 3 play different roles depending on ionic strength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high Cs, the </a:t>
            </a:r>
            <a:r>
              <a:rPr lang="en-US" dirty="0" err="1"/>
              <a:t>inhomogeneously</a:t>
            </a:r>
            <a:r>
              <a:rPr lang="en-US" dirty="0"/>
              <a:t> charged block (2) is at the edge of the </a:t>
            </a:r>
            <a:r>
              <a:rPr lang="en-US" dirty="0" err="1"/>
              <a:t>phos</a:t>
            </a:r>
            <a:r>
              <a:rPr lang="en-US" dirty="0"/>
              <a:t>. brush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low Cs, the </a:t>
            </a:r>
            <a:r>
              <a:rPr lang="en-US" dirty="0" err="1"/>
              <a:t>phos</a:t>
            </a:r>
            <a:r>
              <a:rPr lang="en-US" dirty="0"/>
              <a:t>. block (3) leads the rest of the chain to a dilute outer layer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B646BAD-4F08-4B50-8315-8EB7A5BC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30" y="2169209"/>
            <a:ext cx="4380516" cy="11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209675"/>
            <a:ext cx="10515600" cy="54951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High NFM stiffness prevents reorganization and high height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Low NFH stiffness allows for reorganization with </a:t>
            </a:r>
            <a:r>
              <a:rPr lang="en-US" sz="2000" dirty="0" err="1"/>
              <a:t>phos</a:t>
            </a:r>
            <a:r>
              <a:rPr lang="en-US" sz="2000" dirty="0"/>
              <a:t>. and ionic strength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Finish fitting </a:t>
            </a:r>
            <a:r>
              <a:rPr lang="en-US" sz="2400" dirty="0" err="1"/>
              <a:t>pNFM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 same parameters for NFM (expect little to change)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Very fine-tune (p)NFH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BA39-0F80-1BD8-4D2A-1BD49E20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20191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397</Words>
  <Application>Microsoft Office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SI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42</cp:revision>
  <dcterms:created xsi:type="dcterms:W3CDTF">2023-01-30T04:46:42Z</dcterms:created>
  <dcterms:modified xsi:type="dcterms:W3CDTF">2023-05-15T06:00:12Z</dcterms:modified>
</cp:coreProperties>
</file>