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8970518" y="1458041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4971881" y="1539560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8926479" y="2313245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10789" y="4660621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AEBEDEC-3E04-16F9-8496-E4117263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28" y="2409567"/>
            <a:ext cx="2209709" cy="3009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C8B47-1239-8894-B236-2EF0EAD4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591" y="3656768"/>
            <a:ext cx="3171337" cy="33671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B35410-B051-8243-C5E4-2ABA1075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338" y="4955495"/>
            <a:ext cx="3627215" cy="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323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38</cp:revision>
  <dcterms:created xsi:type="dcterms:W3CDTF">2022-03-28T18:43:16Z</dcterms:created>
  <dcterms:modified xsi:type="dcterms:W3CDTF">2022-08-10T23:35:58Z</dcterms:modified>
</cp:coreProperties>
</file>