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6" r:id="rId4"/>
    <p:sldId id="271" r:id="rId5"/>
    <p:sldId id="265" r:id="rId6"/>
    <p:sldId id="264" r:id="rId7"/>
    <p:sldId id="267" r:id="rId8"/>
    <p:sldId id="270" r:id="rId9"/>
    <p:sldId id="268" r:id="rId10"/>
    <p:sldId id="269" r:id="rId11"/>
    <p:sldId id="272" r:id="rId12"/>
    <p:sldId id="257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4092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4092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63" y="4309427"/>
            <a:ext cx="2810933" cy="23055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887</Words>
  <Application>Microsoft Office PowerPoint</Application>
  <PresentationFormat>Widescreen</PresentationFormat>
  <Paragraphs>164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69</cp:revision>
  <dcterms:created xsi:type="dcterms:W3CDTF">2022-03-28T18:43:16Z</dcterms:created>
  <dcterms:modified xsi:type="dcterms:W3CDTF">2024-07-21T23:31:12Z</dcterms:modified>
</cp:coreProperties>
</file>